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4" r:id="rId2"/>
    <p:sldMasterId id="2147483810" r:id="rId3"/>
    <p:sldMasterId id="2147483823" r:id="rId4"/>
    <p:sldMasterId id="2147484242" r:id="rId5"/>
    <p:sldMasterId id="2147484266" r:id="rId6"/>
  </p:sldMasterIdLst>
  <p:notesMasterIdLst>
    <p:notesMasterId r:id="rId23"/>
  </p:notesMasterIdLst>
  <p:handoutMasterIdLst>
    <p:handoutMasterId r:id="rId24"/>
  </p:handoutMasterIdLst>
  <p:sldIdLst>
    <p:sldId id="398" r:id="rId7"/>
    <p:sldId id="399" r:id="rId8"/>
    <p:sldId id="400" r:id="rId9"/>
    <p:sldId id="401" r:id="rId10"/>
    <p:sldId id="256" r:id="rId11"/>
    <p:sldId id="347" r:id="rId12"/>
    <p:sldId id="348" r:id="rId13"/>
    <p:sldId id="393" r:id="rId14"/>
    <p:sldId id="394" r:id="rId15"/>
    <p:sldId id="395" r:id="rId16"/>
    <p:sldId id="397" r:id="rId17"/>
    <p:sldId id="269" r:id="rId18"/>
    <p:sldId id="396" r:id="rId19"/>
    <p:sldId id="385" r:id="rId20"/>
    <p:sldId id="392" r:id="rId21"/>
    <p:sldId id="402" r:id="rId22"/>
  </p:sldIdLst>
  <p:sldSz cx="9144000" cy="6858000" type="screen4x3"/>
  <p:notesSz cx="7010400" cy="9296400"/>
  <p:custDataLst>
    <p:tags r:id="rId25"/>
  </p:custDataLst>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064">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FAFAFA"/>
    <a:srgbClr val="3333FF"/>
    <a:srgbClr val="0033CC"/>
    <a:srgbClr val="3366FF"/>
    <a:srgbClr val="00CCFF"/>
    <a:srgbClr val="FFFFCC"/>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1D4904-774F-4944-BA20-3898FABC3EDA}" v="50" dt="2020-08-04T16:42:46.223"/>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93792" autoAdjust="0"/>
  </p:normalViewPr>
  <p:slideViewPr>
    <p:cSldViewPr showGuides="1">
      <p:cViewPr varScale="1">
        <p:scale>
          <a:sx n="99" d="100"/>
          <a:sy n="99" d="100"/>
        </p:scale>
        <p:origin x="916" y="56"/>
      </p:cViewPr>
      <p:guideLst>
        <p:guide orient="horz" pos="2064"/>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howGuides="1">
      <p:cViewPr>
        <p:scale>
          <a:sx n="100" d="100"/>
          <a:sy n="100" d="100"/>
        </p:scale>
        <p:origin x="1728" y="-28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diagrams/_rels/data2.xml.rels><?xml version="1.0" encoding="UTF-8" standalone="yes"?>
<Relationships xmlns="http://schemas.openxmlformats.org/package/2006/relationships"><Relationship Id="rId1" Type="http://schemas.openxmlformats.org/officeDocument/2006/relationships/image" Target="../media/image12.jpg"/></Relationships>
</file>

<file path=ppt/diagrams/_rels/drawing2.xml.rels><?xml version="1.0" encoding="UTF-8" standalone="yes"?>
<Relationships xmlns="http://schemas.openxmlformats.org/package/2006/relationships"><Relationship Id="rId1"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1255E-F608-4E30-93E9-457D91A6097B}" type="doc">
      <dgm:prSet loTypeId="urn:microsoft.com/office/officeart/2008/layout/VerticalCurvedList" loCatId="list" qsTypeId="urn:microsoft.com/office/officeart/2005/8/quickstyle/simple2" qsCatId="simple" csTypeId="urn:microsoft.com/office/officeart/2005/8/colors/accent0_3" csCatId="mainScheme" phldr="1"/>
      <dgm:spPr/>
      <dgm:t>
        <a:bodyPr/>
        <a:lstStyle/>
        <a:p>
          <a:endParaRPr lang="en-US"/>
        </a:p>
      </dgm:t>
    </dgm:pt>
    <dgm:pt modelId="{0C178C43-3781-4694-A2F8-6D1E9CB35747}">
      <dgm:prSet phldrT="[Text]"/>
      <dgm:spPr/>
      <dgm:t>
        <a:bodyPr/>
        <a:lstStyle/>
        <a:p>
          <a:r>
            <a:rPr lang="en-US" dirty="0" smtClean="0"/>
            <a:t>Q&amp;A</a:t>
          </a:r>
          <a:endParaRPr lang="en-US" dirty="0"/>
        </a:p>
      </dgm:t>
    </dgm:pt>
    <dgm:pt modelId="{A74B56BB-2BCA-4D07-A443-A45E4D8FE193}" type="parTrans" cxnId="{D3D237AC-BF10-4F2F-B7F4-8029F0AA32B1}">
      <dgm:prSet/>
      <dgm:spPr/>
      <dgm:t>
        <a:bodyPr/>
        <a:lstStyle/>
        <a:p>
          <a:endParaRPr lang="en-US"/>
        </a:p>
      </dgm:t>
    </dgm:pt>
    <dgm:pt modelId="{DBA2F570-1D37-4A14-A6B4-8CA8A0B42A49}" type="sibTrans" cxnId="{D3D237AC-BF10-4F2F-B7F4-8029F0AA32B1}">
      <dgm:prSet/>
      <dgm:spPr/>
      <dgm:t>
        <a:bodyPr/>
        <a:lstStyle/>
        <a:p>
          <a:endParaRPr lang="en-US"/>
        </a:p>
      </dgm:t>
    </dgm:pt>
    <dgm:pt modelId="{E11D4C54-597D-483F-9FF4-479EB885D2B5}">
      <dgm:prSet phldrT="[Text]"/>
      <dgm:spPr/>
      <dgm:t>
        <a:bodyPr/>
        <a:lstStyle/>
        <a:p>
          <a:r>
            <a:rPr lang="en-US" dirty="0" smtClean="0"/>
            <a:t>UVI’s Safety in Paradise Presentation</a:t>
          </a:r>
          <a:endParaRPr lang="en-US" dirty="0"/>
        </a:p>
      </dgm:t>
    </dgm:pt>
    <dgm:pt modelId="{406108EF-C45A-442D-887D-82CD2C5265E6}" type="parTrans" cxnId="{CF9CDC70-8AF0-4411-8F0F-9338C95A0162}">
      <dgm:prSet/>
      <dgm:spPr/>
      <dgm:t>
        <a:bodyPr/>
        <a:lstStyle/>
        <a:p>
          <a:endParaRPr lang="en-US"/>
        </a:p>
      </dgm:t>
    </dgm:pt>
    <dgm:pt modelId="{D349363A-CAF0-4077-AC8E-7A4BEBBE0A04}" type="sibTrans" cxnId="{CF9CDC70-8AF0-4411-8F0F-9338C95A0162}">
      <dgm:prSet/>
      <dgm:spPr/>
      <dgm:t>
        <a:bodyPr/>
        <a:lstStyle/>
        <a:p>
          <a:endParaRPr lang="en-US"/>
        </a:p>
      </dgm:t>
    </dgm:pt>
    <dgm:pt modelId="{AD4E079A-672A-4DB8-A570-D021BCB7BCA8}">
      <dgm:prSet phldrT="[Text]"/>
      <dgm:spPr/>
      <dgm:t>
        <a:bodyPr/>
        <a:lstStyle/>
        <a:p>
          <a:r>
            <a:rPr lang="en-US" dirty="0" smtClean="0"/>
            <a:t>Credible Sources for COVID-19 Updates in the USVI</a:t>
          </a:r>
          <a:endParaRPr lang="en-US" dirty="0"/>
        </a:p>
      </dgm:t>
    </dgm:pt>
    <dgm:pt modelId="{8B4A444E-108E-4200-A4E6-2D664D5CB005}" type="parTrans" cxnId="{7CD166E7-C427-4421-B57D-72C13CAD6E59}">
      <dgm:prSet/>
      <dgm:spPr/>
      <dgm:t>
        <a:bodyPr/>
        <a:lstStyle/>
        <a:p>
          <a:endParaRPr lang="en-US"/>
        </a:p>
      </dgm:t>
    </dgm:pt>
    <dgm:pt modelId="{4E30C0E6-B555-4450-9088-2862BB298AFF}" type="sibTrans" cxnId="{7CD166E7-C427-4421-B57D-72C13CAD6E59}">
      <dgm:prSet/>
      <dgm:spPr/>
      <dgm:t>
        <a:bodyPr/>
        <a:lstStyle/>
        <a:p>
          <a:endParaRPr lang="en-US"/>
        </a:p>
      </dgm:t>
    </dgm:pt>
    <dgm:pt modelId="{E0D42E33-7029-4A62-824C-CE699E6019B6}" type="pres">
      <dgm:prSet presAssocID="{AC71255E-F608-4E30-93E9-457D91A6097B}" presName="Name0" presStyleCnt="0">
        <dgm:presLayoutVars>
          <dgm:chMax val="7"/>
          <dgm:chPref val="7"/>
          <dgm:dir/>
        </dgm:presLayoutVars>
      </dgm:prSet>
      <dgm:spPr/>
      <dgm:t>
        <a:bodyPr/>
        <a:lstStyle/>
        <a:p>
          <a:endParaRPr lang="en-US"/>
        </a:p>
      </dgm:t>
    </dgm:pt>
    <dgm:pt modelId="{72D5487D-D063-43E8-850C-CA580F67DDB8}" type="pres">
      <dgm:prSet presAssocID="{AC71255E-F608-4E30-93E9-457D91A6097B}" presName="Name1" presStyleCnt="0"/>
      <dgm:spPr/>
    </dgm:pt>
    <dgm:pt modelId="{A7756E4C-AF25-4513-9A63-A1A568D6A4F9}" type="pres">
      <dgm:prSet presAssocID="{AC71255E-F608-4E30-93E9-457D91A6097B}" presName="cycle" presStyleCnt="0"/>
      <dgm:spPr/>
    </dgm:pt>
    <dgm:pt modelId="{80C961C5-6766-4E27-BD15-996023EA9C0A}" type="pres">
      <dgm:prSet presAssocID="{AC71255E-F608-4E30-93E9-457D91A6097B}" presName="srcNode" presStyleLbl="node1" presStyleIdx="0" presStyleCnt="3"/>
      <dgm:spPr/>
    </dgm:pt>
    <dgm:pt modelId="{A29C9957-17C7-4762-BEE9-3DEFB130CC9A}" type="pres">
      <dgm:prSet presAssocID="{AC71255E-F608-4E30-93E9-457D91A6097B}" presName="conn" presStyleLbl="parChTrans1D2" presStyleIdx="0" presStyleCnt="1"/>
      <dgm:spPr/>
      <dgm:t>
        <a:bodyPr/>
        <a:lstStyle/>
        <a:p>
          <a:endParaRPr lang="en-US"/>
        </a:p>
      </dgm:t>
    </dgm:pt>
    <dgm:pt modelId="{D2BF446D-FB2C-4FCE-B6DD-8A0DC9133EC7}" type="pres">
      <dgm:prSet presAssocID="{AC71255E-F608-4E30-93E9-457D91A6097B}" presName="extraNode" presStyleLbl="node1" presStyleIdx="0" presStyleCnt="3"/>
      <dgm:spPr/>
    </dgm:pt>
    <dgm:pt modelId="{0EFEA599-1F2F-4BF8-9171-E25C35D4B183}" type="pres">
      <dgm:prSet presAssocID="{AC71255E-F608-4E30-93E9-457D91A6097B}" presName="dstNode" presStyleLbl="node1" presStyleIdx="0" presStyleCnt="3"/>
      <dgm:spPr/>
    </dgm:pt>
    <dgm:pt modelId="{5BC8990A-7BD0-439F-86A3-661F60F98A63}" type="pres">
      <dgm:prSet presAssocID="{AD4E079A-672A-4DB8-A570-D021BCB7BCA8}" presName="text_1" presStyleLbl="node1" presStyleIdx="0" presStyleCnt="3">
        <dgm:presLayoutVars>
          <dgm:bulletEnabled val="1"/>
        </dgm:presLayoutVars>
      </dgm:prSet>
      <dgm:spPr/>
      <dgm:t>
        <a:bodyPr/>
        <a:lstStyle/>
        <a:p>
          <a:endParaRPr lang="en-US"/>
        </a:p>
      </dgm:t>
    </dgm:pt>
    <dgm:pt modelId="{9DB51DC5-E5DF-4730-A5A9-3FCEF33DA37D}" type="pres">
      <dgm:prSet presAssocID="{AD4E079A-672A-4DB8-A570-D021BCB7BCA8}" presName="accent_1" presStyleCnt="0"/>
      <dgm:spPr/>
    </dgm:pt>
    <dgm:pt modelId="{FAA744F1-AB43-400A-81CB-01CE838822B7}" type="pres">
      <dgm:prSet presAssocID="{AD4E079A-672A-4DB8-A570-D021BCB7BCA8}" presName="accentRepeatNode" presStyleLbl="solidFgAcc1" presStyleIdx="0" presStyleCnt="3"/>
      <dgm:spPr>
        <a:solidFill>
          <a:schemeClr val="tx2"/>
        </a:solidFill>
      </dgm:spPr>
      <dgm:t>
        <a:bodyPr/>
        <a:lstStyle/>
        <a:p>
          <a:endParaRPr lang="en-US"/>
        </a:p>
      </dgm:t>
    </dgm:pt>
    <dgm:pt modelId="{D83B7943-C633-44E0-B2F3-EDBCB500AB28}" type="pres">
      <dgm:prSet presAssocID="{E11D4C54-597D-483F-9FF4-479EB885D2B5}" presName="text_2" presStyleLbl="node1" presStyleIdx="1" presStyleCnt="3">
        <dgm:presLayoutVars>
          <dgm:bulletEnabled val="1"/>
        </dgm:presLayoutVars>
      </dgm:prSet>
      <dgm:spPr/>
      <dgm:t>
        <a:bodyPr/>
        <a:lstStyle/>
        <a:p>
          <a:endParaRPr lang="en-US"/>
        </a:p>
      </dgm:t>
    </dgm:pt>
    <dgm:pt modelId="{6015786D-B092-46BA-957F-755AA7BA540F}" type="pres">
      <dgm:prSet presAssocID="{E11D4C54-597D-483F-9FF4-479EB885D2B5}" presName="accent_2" presStyleCnt="0"/>
      <dgm:spPr/>
    </dgm:pt>
    <dgm:pt modelId="{6D97B1D4-8152-478E-AEEC-DBD785E41B30}" type="pres">
      <dgm:prSet presAssocID="{E11D4C54-597D-483F-9FF4-479EB885D2B5}" presName="accentRepeatNode" presStyleLbl="solidFgAcc1" presStyleIdx="1" presStyleCnt="3"/>
      <dgm:spPr>
        <a:solidFill>
          <a:schemeClr val="tx2"/>
        </a:solidFill>
      </dgm:spPr>
      <dgm:t>
        <a:bodyPr/>
        <a:lstStyle/>
        <a:p>
          <a:endParaRPr lang="en-US"/>
        </a:p>
      </dgm:t>
    </dgm:pt>
    <dgm:pt modelId="{6F0B5E65-C8C8-42CA-B2AF-4F8775EC090F}" type="pres">
      <dgm:prSet presAssocID="{0C178C43-3781-4694-A2F8-6D1E9CB35747}" presName="text_3" presStyleLbl="node1" presStyleIdx="2" presStyleCnt="3">
        <dgm:presLayoutVars>
          <dgm:bulletEnabled val="1"/>
        </dgm:presLayoutVars>
      </dgm:prSet>
      <dgm:spPr/>
      <dgm:t>
        <a:bodyPr/>
        <a:lstStyle/>
        <a:p>
          <a:endParaRPr lang="en-US"/>
        </a:p>
      </dgm:t>
    </dgm:pt>
    <dgm:pt modelId="{52273A14-AED9-4634-BF04-338A918DBA66}" type="pres">
      <dgm:prSet presAssocID="{0C178C43-3781-4694-A2F8-6D1E9CB35747}" presName="accent_3" presStyleCnt="0"/>
      <dgm:spPr/>
    </dgm:pt>
    <dgm:pt modelId="{D8A9A3EE-4532-4756-B645-6D78253CD3C4}" type="pres">
      <dgm:prSet presAssocID="{0C178C43-3781-4694-A2F8-6D1E9CB35747}" presName="accentRepeatNode" presStyleLbl="solidFgAcc1" presStyleIdx="2" presStyleCnt="3"/>
      <dgm:spPr>
        <a:solidFill>
          <a:schemeClr val="tx2"/>
        </a:solidFill>
      </dgm:spPr>
      <dgm:t>
        <a:bodyPr/>
        <a:lstStyle/>
        <a:p>
          <a:endParaRPr lang="en-US"/>
        </a:p>
      </dgm:t>
    </dgm:pt>
  </dgm:ptLst>
  <dgm:cxnLst>
    <dgm:cxn modelId="{7CD166E7-C427-4421-B57D-72C13CAD6E59}" srcId="{AC71255E-F608-4E30-93E9-457D91A6097B}" destId="{AD4E079A-672A-4DB8-A570-D021BCB7BCA8}" srcOrd="0" destOrd="0" parTransId="{8B4A444E-108E-4200-A4E6-2D664D5CB005}" sibTransId="{4E30C0E6-B555-4450-9088-2862BB298AFF}"/>
    <dgm:cxn modelId="{16984489-33C0-4282-BC6A-914F21D8FB61}" type="presOf" srcId="{AD4E079A-672A-4DB8-A570-D021BCB7BCA8}" destId="{5BC8990A-7BD0-439F-86A3-661F60F98A63}" srcOrd="0" destOrd="0" presId="urn:microsoft.com/office/officeart/2008/layout/VerticalCurvedList"/>
    <dgm:cxn modelId="{196AD325-DE75-47FE-ABF6-51A597BB9CE5}" type="presOf" srcId="{E11D4C54-597D-483F-9FF4-479EB885D2B5}" destId="{D83B7943-C633-44E0-B2F3-EDBCB500AB28}" srcOrd="0" destOrd="0" presId="urn:microsoft.com/office/officeart/2008/layout/VerticalCurvedList"/>
    <dgm:cxn modelId="{CF9CDC70-8AF0-4411-8F0F-9338C95A0162}" srcId="{AC71255E-F608-4E30-93E9-457D91A6097B}" destId="{E11D4C54-597D-483F-9FF4-479EB885D2B5}" srcOrd="1" destOrd="0" parTransId="{406108EF-C45A-442D-887D-82CD2C5265E6}" sibTransId="{D349363A-CAF0-4077-AC8E-7A4BEBBE0A04}"/>
    <dgm:cxn modelId="{8DF1FA30-E661-40CB-8644-B48EEACB4829}" type="presOf" srcId="{0C178C43-3781-4694-A2F8-6D1E9CB35747}" destId="{6F0B5E65-C8C8-42CA-B2AF-4F8775EC090F}" srcOrd="0" destOrd="0" presId="urn:microsoft.com/office/officeart/2008/layout/VerticalCurvedList"/>
    <dgm:cxn modelId="{D3D237AC-BF10-4F2F-B7F4-8029F0AA32B1}" srcId="{AC71255E-F608-4E30-93E9-457D91A6097B}" destId="{0C178C43-3781-4694-A2F8-6D1E9CB35747}" srcOrd="2" destOrd="0" parTransId="{A74B56BB-2BCA-4D07-A443-A45E4D8FE193}" sibTransId="{DBA2F570-1D37-4A14-A6B4-8CA8A0B42A49}"/>
    <dgm:cxn modelId="{EA0DCECF-4460-4745-9A25-B8D00D39224F}" type="presOf" srcId="{4E30C0E6-B555-4450-9088-2862BB298AFF}" destId="{A29C9957-17C7-4762-BEE9-3DEFB130CC9A}" srcOrd="0" destOrd="0" presId="urn:microsoft.com/office/officeart/2008/layout/VerticalCurvedList"/>
    <dgm:cxn modelId="{D5851A3D-C5B6-4DBF-8A0C-2DE488C3E9B3}" type="presOf" srcId="{AC71255E-F608-4E30-93E9-457D91A6097B}" destId="{E0D42E33-7029-4A62-824C-CE699E6019B6}" srcOrd="0" destOrd="0" presId="urn:microsoft.com/office/officeart/2008/layout/VerticalCurvedList"/>
    <dgm:cxn modelId="{A8D8523C-D129-472D-807B-B9C60A0B5429}" type="presParOf" srcId="{E0D42E33-7029-4A62-824C-CE699E6019B6}" destId="{72D5487D-D063-43E8-850C-CA580F67DDB8}" srcOrd="0" destOrd="0" presId="urn:microsoft.com/office/officeart/2008/layout/VerticalCurvedList"/>
    <dgm:cxn modelId="{BC24E1B7-7EF7-4DBB-8DF1-371CF6AC5B2B}" type="presParOf" srcId="{72D5487D-D063-43E8-850C-CA580F67DDB8}" destId="{A7756E4C-AF25-4513-9A63-A1A568D6A4F9}" srcOrd="0" destOrd="0" presId="urn:microsoft.com/office/officeart/2008/layout/VerticalCurvedList"/>
    <dgm:cxn modelId="{C788BFF4-2764-4BEC-B86C-8B483568C4EB}" type="presParOf" srcId="{A7756E4C-AF25-4513-9A63-A1A568D6A4F9}" destId="{80C961C5-6766-4E27-BD15-996023EA9C0A}" srcOrd="0" destOrd="0" presId="urn:microsoft.com/office/officeart/2008/layout/VerticalCurvedList"/>
    <dgm:cxn modelId="{CEB761CC-AEBF-43DA-8FF2-6E021431AB0C}" type="presParOf" srcId="{A7756E4C-AF25-4513-9A63-A1A568D6A4F9}" destId="{A29C9957-17C7-4762-BEE9-3DEFB130CC9A}" srcOrd="1" destOrd="0" presId="urn:microsoft.com/office/officeart/2008/layout/VerticalCurvedList"/>
    <dgm:cxn modelId="{80193449-77C0-4969-8E75-5715C0590D08}" type="presParOf" srcId="{A7756E4C-AF25-4513-9A63-A1A568D6A4F9}" destId="{D2BF446D-FB2C-4FCE-B6DD-8A0DC9133EC7}" srcOrd="2" destOrd="0" presId="urn:microsoft.com/office/officeart/2008/layout/VerticalCurvedList"/>
    <dgm:cxn modelId="{A4EAE5F1-4E60-4E64-AC33-D77574969248}" type="presParOf" srcId="{A7756E4C-AF25-4513-9A63-A1A568D6A4F9}" destId="{0EFEA599-1F2F-4BF8-9171-E25C35D4B183}" srcOrd="3" destOrd="0" presId="urn:microsoft.com/office/officeart/2008/layout/VerticalCurvedList"/>
    <dgm:cxn modelId="{44D60BE2-0423-44B4-8B9C-B9A3142F425F}" type="presParOf" srcId="{72D5487D-D063-43E8-850C-CA580F67DDB8}" destId="{5BC8990A-7BD0-439F-86A3-661F60F98A63}" srcOrd="1" destOrd="0" presId="urn:microsoft.com/office/officeart/2008/layout/VerticalCurvedList"/>
    <dgm:cxn modelId="{D1990F27-3AAE-4530-A0DA-5001813B5C6E}" type="presParOf" srcId="{72D5487D-D063-43E8-850C-CA580F67DDB8}" destId="{9DB51DC5-E5DF-4730-A5A9-3FCEF33DA37D}" srcOrd="2" destOrd="0" presId="urn:microsoft.com/office/officeart/2008/layout/VerticalCurvedList"/>
    <dgm:cxn modelId="{0541D5EA-60F9-4BD1-AE4B-7013019CB578}" type="presParOf" srcId="{9DB51DC5-E5DF-4730-A5A9-3FCEF33DA37D}" destId="{FAA744F1-AB43-400A-81CB-01CE838822B7}" srcOrd="0" destOrd="0" presId="urn:microsoft.com/office/officeart/2008/layout/VerticalCurvedList"/>
    <dgm:cxn modelId="{A034BFCC-AA0E-4F1D-ABCD-BB7CA5E1501B}" type="presParOf" srcId="{72D5487D-D063-43E8-850C-CA580F67DDB8}" destId="{D83B7943-C633-44E0-B2F3-EDBCB500AB28}" srcOrd="3" destOrd="0" presId="urn:microsoft.com/office/officeart/2008/layout/VerticalCurvedList"/>
    <dgm:cxn modelId="{20815730-1D68-4FF4-BF7E-EE39355AD82D}" type="presParOf" srcId="{72D5487D-D063-43E8-850C-CA580F67DDB8}" destId="{6015786D-B092-46BA-957F-755AA7BA540F}" srcOrd="4" destOrd="0" presId="urn:microsoft.com/office/officeart/2008/layout/VerticalCurvedList"/>
    <dgm:cxn modelId="{ECB83618-777B-4E86-9A03-558614E9BE7B}" type="presParOf" srcId="{6015786D-B092-46BA-957F-755AA7BA540F}" destId="{6D97B1D4-8152-478E-AEEC-DBD785E41B30}" srcOrd="0" destOrd="0" presId="urn:microsoft.com/office/officeart/2008/layout/VerticalCurvedList"/>
    <dgm:cxn modelId="{4FC86D02-0FF7-4C1D-859A-54C94C056D14}" type="presParOf" srcId="{72D5487D-D063-43E8-850C-CA580F67DDB8}" destId="{6F0B5E65-C8C8-42CA-B2AF-4F8775EC090F}" srcOrd="5" destOrd="0" presId="urn:microsoft.com/office/officeart/2008/layout/VerticalCurvedList"/>
    <dgm:cxn modelId="{624A35D1-3930-462C-BEA8-F51256F880F6}" type="presParOf" srcId="{72D5487D-D063-43E8-850C-CA580F67DDB8}" destId="{52273A14-AED9-4634-BF04-338A918DBA66}" srcOrd="6" destOrd="0" presId="urn:microsoft.com/office/officeart/2008/layout/VerticalCurvedList"/>
    <dgm:cxn modelId="{F15DEC10-0376-4A30-A70A-377EEFCBA291}" type="presParOf" srcId="{52273A14-AED9-4634-BF04-338A918DBA66}" destId="{D8A9A3EE-4532-4756-B645-6D78253CD3C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6176FC-BAB6-4F85-858D-602DCC6AEA79}" type="doc">
      <dgm:prSet loTypeId="urn:microsoft.com/office/officeart/2005/8/layout/hList7" loCatId="picture" qsTypeId="urn:microsoft.com/office/officeart/2005/8/quickstyle/3d1" qsCatId="3D" csTypeId="urn:microsoft.com/office/officeart/2005/8/colors/accent6_1" csCatId="accent6" phldr="1"/>
      <dgm:spPr/>
      <dgm:t>
        <a:bodyPr/>
        <a:lstStyle/>
        <a:p>
          <a:endParaRPr lang="en-US"/>
        </a:p>
      </dgm:t>
    </dgm:pt>
    <dgm:pt modelId="{1F0DF164-B96B-43E0-8EAC-CBAF0455E536}">
      <dgm:prSet phldrT="[Text]" custT="1"/>
      <dgm:spPr/>
      <dgm:t>
        <a:bodyPr/>
        <a:lstStyle/>
        <a:p>
          <a:r>
            <a:rPr lang="en-US" sz="2400" dirty="0" smtClean="0"/>
            <a:t>Maricel Flores-</a:t>
          </a:r>
          <a:r>
            <a:rPr lang="en-US" sz="2400" dirty="0" err="1" smtClean="0"/>
            <a:t>Díaz</a:t>
          </a:r>
          <a:r>
            <a:rPr lang="en-US" sz="2400" dirty="0" smtClean="0"/>
            <a:t>, BS Ch.E., MS M.E. </a:t>
          </a:r>
        </a:p>
        <a:p>
          <a:r>
            <a:rPr lang="en-US" sz="2400" dirty="0" smtClean="0"/>
            <a:t>Safety &amp; Health Specialist and Trainer</a:t>
          </a:r>
          <a:endParaRPr lang="en-US" sz="2400" b="1" dirty="0" smtClean="0"/>
        </a:p>
      </dgm:t>
    </dgm:pt>
    <dgm:pt modelId="{1231F55F-5106-46CD-898D-78F5A14E5B32}" type="parTrans" cxnId="{719F90FE-D306-44CD-B45F-AFA3B4089F4C}">
      <dgm:prSet/>
      <dgm:spPr/>
      <dgm:t>
        <a:bodyPr/>
        <a:lstStyle/>
        <a:p>
          <a:endParaRPr lang="en-US"/>
        </a:p>
      </dgm:t>
    </dgm:pt>
    <dgm:pt modelId="{83B1152D-D35D-4EB2-96B1-D5C6D89B65C6}" type="sibTrans" cxnId="{719F90FE-D306-44CD-B45F-AFA3B4089F4C}">
      <dgm:prSet/>
      <dgm:spPr/>
      <dgm:t>
        <a:bodyPr/>
        <a:lstStyle/>
        <a:p>
          <a:endParaRPr lang="en-US"/>
        </a:p>
      </dgm:t>
    </dgm:pt>
    <dgm:pt modelId="{836FF9F2-3F27-49C1-8F4E-CACE395252F0}" type="pres">
      <dgm:prSet presAssocID="{D46176FC-BAB6-4F85-858D-602DCC6AEA79}" presName="Name0" presStyleCnt="0">
        <dgm:presLayoutVars>
          <dgm:dir/>
          <dgm:resizeHandles val="exact"/>
        </dgm:presLayoutVars>
      </dgm:prSet>
      <dgm:spPr/>
      <dgm:t>
        <a:bodyPr/>
        <a:lstStyle/>
        <a:p>
          <a:endParaRPr lang="en-US"/>
        </a:p>
      </dgm:t>
    </dgm:pt>
    <dgm:pt modelId="{2D88FEF0-12DC-4B87-A6BE-C01BA9C86F90}" type="pres">
      <dgm:prSet presAssocID="{D46176FC-BAB6-4F85-858D-602DCC6AEA79}" presName="fgShape" presStyleLbl="fgShp" presStyleIdx="0" presStyleCnt="1" custFlipVert="1" custScaleX="80607" custScaleY="63392" custLinFactNeighborX="34" custLinFactNeighborY="19209"/>
      <dgm:spPr>
        <a:solidFill>
          <a:schemeClr val="tx2">
            <a:lumMod val="50000"/>
          </a:schemeClr>
        </a:solidFill>
      </dgm:spPr>
    </dgm:pt>
    <dgm:pt modelId="{B7A850B2-F704-41AF-9488-36519239D55D}" type="pres">
      <dgm:prSet presAssocID="{D46176FC-BAB6-4F85-858D-602DCC6AEA79}" presName="linComp" presStyleCnt="0"/>
      <dgm:spPr/>
    </dgm:pt>
    <dgm:pt modelId="{953DC955-1865-4E72-ADDA-013CEBE8447C}" type="pres">
      <dgm:prSet presAssocID="{1F0DF164-B96B-43E0-8EAC-CBAF0455E536}" presName="compNode" presStyleCnt="0"/>
      <dgm:spPr/>
    </dgm:pt>
    <dgm:pt modelId="{75B242A9-523C-4F6F-BB5B-A58CFAF31216}" type="pres">
      <dgm:prSet presAssocID="{1F0DF164-B96B-43E0-8EAC-CBAF0455E536}" presName="bkgdShape" presStyleLbl="node1" presStyleIdx="0" presStyleCnt="1"/>
      <dgm:spPr/>
      <dgm:t>
        <a:bodyPr/>
        <a:lstStyle/>
        <a:p>
          <a:endParaRPr lang="en-US"/>
        </a:p>
      </dgm:t>
    </dgm:pt>
    <dgm:pt modelId="{91B69262-E414-45F7-8B5D-EAA89D750146}" type="pres">
      <dgm:prSet presAssocID="{1F0DF164-B96B-43E0-8EAC-CBAF0455E536}" presName="nodeTx" presStyleLbl="node1" presStyleIdx="0" presStyleCnt="1">
        <dgm:presLayoutVars>
          <dgm:bulletEnabled val="1"/>
        </dgm:presLayoutVars>
      </dgm:prSet>
      <dgm:spPr/>
      <dgm:t>
        <a:bodyPr/>
        <a:lstStyle/>
        <a:p>
          <a:endParaRPr lang="en-US"/>
        </a:p>
      </dgm:t>
    </dgm:pt>
    <dgm:pt modelId="{A0F45B9D-0ECC-49F6-A050-A502054BB465}" type="pres">
      <dgm:prSet presAssocID="{1F0DF164-B96B-43E0-8EAC-CBAF0455E536}" presName="invisiNode" presStyleLbl="node1" presStyleIdx="0" presStyleCnt="1"/>
      <dgm:spPr/>
    </dgm:pt>
    <dgm:pt modelId="{8627BE6E-4E99-4C3A-851A-A6F3500DB96E}" type="pres">
      <dgm:prSet presAssocID="{1F0DF164-B96B-43E0-8EAC-CBAF0455E536}"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Lst>
  <dgm:cxnLst>
    <dgm:cxn modelId="{D224E205-A30B-4787-BD75-A6D60BF4F638}" type="presOf" srcId="{1F0DF164-B96B-43E0-8EAC-CBAF0455E536}" destId="{91B69262-E414-45F7-8B5D-EAA89D750146}" srcOrd="1" destOrd="0" presId="urn:microsoft.com/office/officeart/2005/8/layout/hList7"/>
    <dgm:cxn modelId="{E6EC0E1F-D92B-4B35-8321-DFB2FCBAB27A}" type="presOf" srcId="{1F0DF164-B96B-43E0-8EAC-CBAF0455E536}" destId="{75B242A9-523C-4F6F-BB5B-A58CFAF31216}" srcOrd="0" destOrd="0" presId="urn:microsoft.com/office/officeart/2005/8/layout/hList7"/>
    <dgm:cxn modelId="{719F90FE-D306-44CD-B45F-AFA3B4089F4C}" srcId="{D46176FC-BAB6-4F85-858D-602DCC6AEA79}" destId="{1F0DF164-B96B-43E0-8EAC-CBAF0455E536}" srcOrd="0" destOrd="0" parTransId="{1231F55F-5106-46CD-898D-78F5A14E5B32}" sibTransId="{83B1152D-D35D-4EB2-96B1-D5C6D89B65C6}"/>
    <dgm:cxn modelId="{004D013A-A148-4CEE-8EF7-E1F41EF3BDF1}" type="presOf" srcId="{D46176FC-BAB6-4F85-858D-602DCC6AEA79}" destId="{836FF9F2-3F27-49C1-8F4E-CACE395252F0}" srcOrd="0" destOrd="0" presId="urn:microsoft.com/office/officeart/2005/8/layout/hList7"/>
    <dgm:cxn modelId="{AAEF644F-8FC3-49A1-A8FE-CA49C613ED1B}" type="presParOf" srcId="{836FF9F2-3F27-49C1-8F4E-CACE395252F0}" destId="{2D88FEF0-12DC-4B87-A6BE-C01BA9C86F90}" srcOrd="0" destOrd="0" presId="urn:microsoft.com/office/officeart/2005/8/layout/hList7"/>
    <dgm:cxn modelId="{D5DD9F93-405B-4F5A-970C-0F440562DC46}" type="presParOf" srcId="{836FF9F2-3F27-49C1-8F4E-CACE395252F0}" destId="{B7A850B2-F704-41AF-9488-36519239D55D}" srcOrd="1" destOrd="0" presId="urn:microsoft.com/office/officeart/2005/8/layout/hList7"/>
    <dgm:cxn modelId="{A3AE89B1-A09F-4A3A-A596-248DAC01F89B}" type="presParOf" srcId="{B7A850B2-F704-41AF-9488-36519239D55D}" destId="{953DC955-1865-4E72-ADDA-013CEBE8447C}" srcOrd="0" destOrd="0" presId="urn:microsoft.com/office/officeart/2005/8/layout/hList7"/>
    <dgm:cxn modelId="{EFEEA14A-DE0E-409F-93F8-F10286D946DC}" type="presParOf" srcId="{953DC955-1865-4E72-ADDA-013CEBE8447C}" destId="{75B242A9-523C-4F6F-BB5B-A58CFAF31216}" srcOrd="0" destOrd="0" presId="urn:microsoft.com/office/officeart/2005/8/layout/hList7"/>
    <dgm:cxn modelId="{78EF8239-F4C0-464D-B1A0-919671B13571}" type="presParOf" srcId="{953DC955-1865-4E72-ADDA-013CEBE8447C}" destId="{91B69262-E414-45F7-8B5D-EAA89D750146}" srcOrd="1" destOrd="0" presId="urn:microsoft.com/office/officeart/2005/8/layout/hList7"/>
    <dgm:cxn modelId="{9BDBFCE4-D0AE-4FC0-9487-9211FA089C11}" type="presParOf" srcId="{953DC955-1865-4E72-ADDA-013CEBE8447C}" destId="{A0F45B9D-0ECC-49F6-A050-A502054BB465}" srcOrd="2" destOrd="0" presId="urn:microsoft.com/office/officeart/2005/8/layout/hList7"/>
    <dgm:cxn modelId="{C515D0AB-81FF-47C3-80D7-43E1483FDE82}" type="presParOf" srcId="{953DC955-1865-4E72-ADDA-013CEBE8447C}" destId="{8627BE6E-4E99-4C3A-851A-A6F3500DB96E}"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C9957-17C7-4762-BEE9-3DEFB130CC9A}">
      <dsp:nvSpPr>
        <dsp:cNvPr id="0" name=""/>
        <dsp:cNvSpPr/>
      </dsp:nvSpPr>
      <dsp:spPr>
        <a:xfrm>
          <a:off x="-4903293" y="-751377"/>
          <a:ext cx="5839835" cy="5839835"/>
        </a:xfrm>
        <a:prstGeom prst="blockArc">
          <a:avLst>
            <a:gd name="adj1" fmla="val 18900000"/>
            <a:gd name="adj2" fmla="val 2700000"/>
            <a:gd name="adj3" fmla="val 370"/>
          </a:avLst>
        </a:pr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8990A-7BD0-439F-86A3-661F60F98A63}">
      <dsp:nvSpPr>
        <dsp:cNvPr id="0" name=""/>
        <dsp:cNvSpPr/>
      </dsp:nvSpPr>
      <dsp:spPr>
        <a:xfrm>
          <a:off x="602338" y="433708"/>
          <a:ext cx="6474211" cy="867416"/>
        </a:xfrm>
        <a:prstGeom prst="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8511"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Credible Sources for COVID-19 Updates in the USVI</a:t>
          </a:r>
          <a:endParaRPr lang="en-US" sz="2600" kern="1200" dirty="0"/>
        </a:p>
      </dsp:txBody>
      <dsp:txXfrm>
        <a:off x="602338" y="433708"/>
        <a:ext cx="6474211" cy="867416"/>
      </dsp:txXfrm>
    </dsp:sp>
    <dsp:sp modelId="{FAA744F1-AB43-400A-81CB-01CE838822B7}">
      <dsp:nvSpPr>
        <dsp:cNvPr id="0" name=""/>
        <dsp:cNvSpPr/>
      </dsp:nvSpPr>
      <dsp:spPr>
        <a:xfrm>
          <a:off x="60203" y="325281"/>
          <a:ext cx="1084270" cy="1084270"/>
        </a:xfrm>
        <a:prstGeom prst="ellipse">
          <a:avLst/>
        </a:prstGeom>
        <a:solidFill>
          <a:schemeClr val="tx2"/>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3B7943-C633-44E0-B2F3-EDBCB500AB28}">
      <dsp:nvSpPr>
        <dsp:cNvPr id="0" name=""/>
        <dsp:cNvSpPr/>
      </dsp:nvSpPr>
      <dsp:spPr>
        <a:xfrm>
          <a:off x="917644" y="1734832"/>
          <a:ext cx="6158905" cy="867416"/>
        </a:xfrm>
        <a:prstGeom prst="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8511"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UVI’s Safety in Paradise Presentation</a:t>
          </a:r>
          <a:endParaRPr lang="en-US" sz="2600" kern="1200" dirty="0"/>
        </a:p>
      </dsp:txBody>
      <dsp:txXfrm>
        <a:off x="917644" y="1734832"/>
        <a:ext cx="6158905" cy="867416"/>
      </dsp:txXfrm>
    </dsp:sp>
    <dsp:sp modelId="{6D97B1D4-8152-478E-AEEC-DBD785E41B30}">
      <dsp:nvSpPr>
        <dsp:cNvPr id="0" name=""/>
        <dsp:cNvSpPr/>
      </dsp:nvSpPr>
      <dsp:spPr>
        <a:xfrm>
          <a:off x="375509" y="1626405"/>
          <a:ext cx="1084270" cy="1084270"/>
        </a:xfrm>
        <a:prstGeom prst="ellipse">
          <a:avLst/>
        </a:prstGeom>
        <a:solidFill>
          <a:schemeClr val="tx2"/>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0B5E65-C8C8-42CA-B2AF-4F8775EC090F}">
      <dsp:nvSpPr>
        <dsp:cNvPr id="0" name=""/>
        <dsp:cNvSpPr/>
      </dsp:nvSpPr>
      <dsp:spPr>
        <a:xfrm>
          <a:off x="602338" y="3035956"/>
          <a:ext cx="6474211" cy="867416"/>
        </a:xfrm>
        <a:prstGeom prst="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8511"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Q&amp;A</a:t>
          </a:r>
          <a:endParaRPr lang="en-US" sz="2600" kern="1200" dirty="0"/>
        </a:p>
      </dsp:txBody>
      <dsp:txXfrm>
        <a:off x="602338" y="3035956"/>
        <a:ext cx="6474211" cy="867416"/>
      </dsp:txXfrm>
    </dsp:sp>
    <dsp:sp modelId="{D8A9A3EE-4532-4756-B645-6D78253CD3C4}">
      <dsp:nvSpPr>
        <dsp:cNvPr id="0" name=""/>
        <dsp:cNvSpPr/>
      </dsp:nvSpPr>
      <dsp:spPr>
        <a:xfrm>
          <a:off x="60203" y="2927529"/>
          <a:ext cx="1084270" cy="1084270"/>
        </a:xfrm>
        <a:prstGeom prst="ellipse">
          <a:avLst/>
        </a:prstGeom>
        <a:solidFill>
          <a:schemeClr val="tx2"/>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242A9-523C-4F6F-BB5B-A58CFAF31216}">
      <dsp:nvSpPr>
        <dsp:cNvPr id="0" name=""/>
        <dsp:cNvSpPr/>
      </dsp:nvSpPr>
      <dsp:spPr>
        <a:xfrm>
          <a:off x="0" y="0"/>
          <a:ext cx="9015025" cy="4126904"/>
        </a:xfrm>
        <a:prstGeom prst="roundRect">
          <a:avLst>
            <a:gd name="adj" fmla="val 10000"/>
          </a:avLst>
        </a:prstGeom>
        <a:gradFill rotWithShape="0">
          <a:gsLst>
            <a:gs pos="0">
              <a:schemeClr val="lt1">
                <a:hueOff val="0"/>
                <a:satOff val="0"/>
                <a:lumOff val="0"/>
                <a:alphaOff val="0"/>
                <a:tint val="98000"/>
                <a:hueMod val="94000"/>
                <a:satMod val="130000"/>
                <a:lumMod val="128000"/>
              </a:schemeClr>
            </a:gs>
            <a:gs pos="100000">
              <a:schemeClr val="l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Maricel Flores-</a:t>
          </a:r>
          <a:r>
            <a:rPr lang="en-US" sz="2400" kern="1200" dirty="0" err="1" smtClean="0"/>
            <a:t>Díaz</a:t>
          </a:r>
          <a:r>
            <a:rPr lang="en-US" sz="2400" kern="1200" dirty="0" smtClean="0"/>
            <a:t>, BS Ch.E., MS M.E. </a:t>
          </a:r>
        </a:p>
        <a:p>
          <a:pPr lvl="0" algn="ctr" defTabSz="1066800">
            <a:lnSpc>
              <a:spcPct val="90000"/>
            </a:lnSpc>
            <a:spcBef>
              <a:spcPct val="0"/>
            </a:spcBef>
            <a:spcAft>
              <a:spcPct val="35000"/>
            </a:spcAft>
          </a:pPr>
          <a:r>
            <a:rPr lang="en-US" sz="2400" kern="1200" dirty="0" smtClean="0"/>
            <a:t>Safety &amp; Health Specialist and Trainer</a:t>
          </a:r>
          <a:endParaRPr lang="en-US" sz="2400" b="1" kern="1200" dirty="0" smtClean="0"/>
        </a:p>
      </dsp:txBody>
      <dsp:txXfrm>
        <a:off x="0" y="1650761"/>
        <a:ext cx="9015025" cy="1650761"/>
      </dsp:txXfrm>
    </dsp:sp>
    <dsp:sp modelId="{8627BE6E-4E99-4C3A-851A-A6F3500DB96E}">
      <dsp:nvSpPr>
        <dsp:cNvPr id="0" name=""/>
        <dsp:cNvSpPr/>
      </dsp:nvSpPr>
      <dsp:spPr>
        <a:xfrm>
          <a:off x="3820382" y="247614"/>
          <a:ext cx="1374259" cy="137425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innerShdw blurRad="25400" dist="12700" dir="13500000">
            <a:srgbClr val="000000">
              <a:alpha val="45000"/>
            </a:srgbClr>
          </a:inn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D88FEF0-12DC-4B87-A6BE-C01BA9C86F90}">
      <dsp:nvSpPr>
        <dsp:cNvPr id="0" name=""/>
        <dsp:cNvSpPr/>
      </dsp:nvSpPr>
      <dsp:spPr>
        <a:xfrm flipV="1">
          <a:off x="1167631" y="3533742"/>
          <a:ext cx="6685401" cy="392419"/>
        </a:xfrm>
        <a:prstGeom prst="leftRightArrow">
          <a:avLst/>
        </a:prstGeom>
        <a:solidFill>
          <a:schemeClr val="tx2">
            <a:lumMod val="50000"/>
          </a:schemeClr>
        </a:solidFill>
        <a:ln>
          <a:noFill/>
        </a:ln>
        <a:effectLst>
          <a:outerShdw blurRad="50800" dist="38100" dir="5400000" rotWithShape="0">
            <a:srgbClr val="000000">
              <a:alpha val="46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xmlns="" id="{52AB9B5E-2B61-4592-A760-B08E55AC8145}"/>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708" tIns="46354" rIns="92708" bIns="46354" numCol="1" anchor="t" anchorCtr="0" compatLnSpc="1">
            <a:prstTxWarp prst="textNoShape">
              <a:avLst/>
            </a:prstTxWarp>
          </a:bodyPr>
          <a:lstStyle>
            <a:lvl1pPr defTabSz="926984" eaLnBrk="0" hangingPunct="0">
              <a:defRPr sz="1200">
                <a:ea typeface="ＭＳ Ｐゴシック" pitchFamily="118" charset="-128"/>
              </a:defRPr>
            </a:lvl1pPr>
          </a:lstStyle>
          <a:p>
            <a:pPr>
              <a:defRPr/>
            </a:pPr>
            <a:r>
              <a:rPr lang="en-029"/>
              <a:t>Safety in Paradise Orientation Session</a:t>
            </a:r>
            <a:endParaRPr lang="en-US"/>
          </a:p>
        </p:txBody>
      </p:sp>
      <p:sp>
        <p:nvSpPr>
          <p:cNvPr id="91139" name="Rectangle 3">
            <a:extLst>
              <a:ext uri="{FF2B5EF4-FFF2-40B4-BE49-F238E27FC236}">
                <a16:creationId xmlns:a16="http://schemas.microsoft.com/office/drawing/2014/main" xmlns="" id="{2E4309C9-E8C5-4314-86E8-1503455D3853}"/>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2708" tIns="46354" rIns="92708" bIns="46354" numCol="1" anchor="t" anchorCtr="0" compatLnSpc="1">
            <a:prstTxWarp prst="textNoShape">
              <a:avLst/>
            </a:prstTxWarp>
          </a:bodyPr>
          <a:lstStyle>
            <a:lvl1pPr algn="r" defTabSz="926984" eaLnBrk="0" hangingPunct="0">
              <a:defRPr sz="1200">
                <a:ea typeface="ＭＳ Ｐゴシック" pitchFamily="118" charset="-128"/>
              </a:defRPr>
            </a:lvl1pPr>
          </a:lstStyle>
          <a:p>
            <a:pPr>
              <a:defRPr/>
            </a:pPr>
            <a:fld id="{E956D148-CD89-4D74-BBB2-23D393C705CF}" type="datetime2">
              <a:rPr lang="en-US"/>
              <a:pPr>
                <a:defRPr/>
              </a:pPr>
              <a:t>Wednesday, August 5, 2020</a:t>
            </a:fld>
            <a:endParaRPr lang="en-US" dirty="0"/>
          </a:p>
        </p:txBody>
      </p:sp>
      <p:sp>
        <p:nvSpPr>
          <p:cNvPr id="91140" name="Rectangle 4">
            <a:extLst>
              <a:ext uri="{FF2B5EF4-FFF2-40B4-BE49-F238E27FC236}">
                <a16:creationId xmlns:a16="http://schemas.microsoft.com/office/drawing/2014/main" xmlns="" id="{B6BF341C-EC37-427C-9282-41AD9E216C69}"/>
              </a:ext>
            </a:extLst>
          </p:cNvPr>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2708" tIns="46354" rIns="92708" bIns="46354" numCol="1" anchor="b" anchorCtr="0" compatLnSpc="1">
            <a:prstTxWarp prst="textNoShape">
              <a:avLst/>
            </a:prstTxWarp>
          </a:bodyPr>
          <a:lstStyle>
            <a:lvl1pPr defTabSz="926984" eaLnBrk="0" hangingPunct="0">
              <a:defRPr sz="1200">
                <a:ea typeface="ＭＳ Ｐゴシック" pitchFamily="118" charset="-128"/>
              </a:defRPr>
            </a:lvl1pPr>
          </a:lstStyle>
          <a:p>
            <a:pPr>
              <a:defRPr/>
            </a:pPr>
            <a:r>
              <a:rPr lang="en-029"/>
              <a:t>SBDC &amp; SIP - Presented by MFD</a:t>
            </a:r>
            <a:endParaRPr lang="en-US"/>
          </a:p>
        </p:txBody>
      </p:sp>
      <p:sp>
        <p:nvSpPr>
          <p:cNvPr id="91141" name="Rectangle 5">
            <a:extLst>
              <a:ext uri="{FF2B5EF4-FFF2-40B4-BE49-F238E27FC236}">
                <a16:creationId xmlns:a16="http://schemas.microsoft.com/office/drawing/2014/main" xmlns="" id="{32F692BF-B87D-44B1-B6A7-207E112B0207}"/>
              </a:ext>
            </a:extLst>
          </p:cNvPr>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2708" tIns="46354" rIns="92708" bIns="46354" numCol="1" anchor="b" anchorCtr="0" compatLnSpc="1">
            <a:prstTxWarp prst="textNoShape">
              <a:avLst/>
            </a:prstTxWarp>
          </a:bodyPr>
          <a:lstStyle>
            <a:lvl1pPr algn="r" defTabSz="926984" eaLnBrk="0" hangingPunct="0">
              <a:defRPr sz="1200"/>
            </a:lvl1pPr>
          </a:lstStyle>
          <a:p>
            <a:pPr>
              <a:defRPr/>
            </a:pPr>
            <a:fld id="{E565B167-9A4A-431F-95C1-BD8D9380FAE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7BD6FCFF-E3C2-4BE6-A679-A90377245D50}"/>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19314" tIns="0" rIns="19314" bIns="0" numCol="1" anchor="t" anchorCtr="0" compatLnSpc="1">
            <a:prstTxWarp prst="textNoShape">
              <a:avLst/>
            </a:prstTxWarp>
          </a:bodyPr>
          <a:lstStyle>
            <a:lvl1pPr defTabSz="926984" eaLnBrk="0" hangingPunct="0">
              <a:defRPr sz="1000" i="1">
                <a:ea typeface="ＭＳ Ｐゴシック" pitchFamily="118" charset="-128"/>
              </a:defRPr>
            </a:lvl1pPr>
          </a:lstStyle>
          <a:p>
            <a:pPr>
              <a:defRPr/>
            </a:pPr>
            <a:r>
              <a:rPr lang="en-029"/>
              <a:t>Safety in Paradise Orientation Session</a:t>
            </a:r>
            <a:endParaRPr lang="en-US" sz="1200"/>
          </a:p>
        </p:txBody>
      </p:sp>
      <p:sp>
        <p:nvSpPr>
          <p:cNvPr id="2051" name="Rectangle 3">
            <a:extLst>
              <a:ext uri="{FF2B5EF4-FFF2-40B4-BE49-F238E27FC236}">
                <a16:creationId xmlns:a16="http://schemas.microsoft.com/office/drawing/2014/main" xmlns="" id="{2E820EB1-235A-45F0-9FA1-1141CB8B4AD6}"/>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19314" tIns="0" rIns="19314" bIns="0" numCol="1" anchor="t" anchorCtr="0" compatLnSpc="1">
            <a:prstTxWarp prst="textNoShape">
              <a:avLst/>
            </a:prstTxWarp>
          </a:bodyPr>
          <a:lstStyle>
            <a:lvl1pPr algn="r" defTabSz="926984" eaLnBrk="0" hangingPunct="0">
              <a:defRPr sz="1200" i="1">
                <a:ea typeface="ＭＳ Ｐゴシック" pitchFamily="118" charset="-128"/>
              </a:defRPr>
            </a:lvl1pPr>
          </a:lstStyle>
          <a:p>
            <a:pPr>
              <a:defRPr/>
            </a:pPr>
            <a:fld id="{1BCC8B29-96CC-469A-9F2C-92AD894D9933}" type="datetime2">
              <a:rPr lang="en-US"/>
              <a:pPr>
                <a:defRPr/>
              </a:pPr>
              <a:t>Wednesday, August 5, 2020</a:t>
            </a:fld>
            <a:endParaRPr lang="en-US"/>
          </a:p>
        </p:txBody>
      </p:sp>
      <p:sp>
        <p:nvSpPr>
          <p:cNvPr id="44036" name="Rectangle 4">
            <a:extLst>
              <a:ext uri="{FF2B5EF4-FFF2-40B4-BE49-F238E27FC236}">
                <a16:creationId xmlns:a16="http://schemas.microsoft.com/office/drawing/2014/main" xmlns="" id="{192D7C0A-314B-4915-816D-7BD6687A1455}"/>
              </a:ext>
            </a:extLst>
          </p:cNvPr>
          <p:cNvSpPr>
            <a:spLocks noGrp="1" noRot="1" noChangeAspect="1" noChangeArrowheads="1"/>
          </p:cNvSpPr>
          <p:nvPr>
            <p:ph type="sldImg" idx="2"/>
          </p:nvPr>
        </p:nvSpPr>
        <p:spPr bwMode="auto">
          <a:xfrm>
            <a:off x="1181100" y="696913"/>
            <a:ext cx="4648200" cy="3486150"/>
          </a:xfrm>
          <a:prstGeom prst="rect">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xmlns="" id="{0D1DD0F0-E154-4659-9341-342AC2F9FC94}"/>
              </a:ext>
            </a:extLst>
          </p:cNvPr>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353" tIns="46677" rIns="93353" bIns="4667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xmlns="" id="{052E949C-8BFB-44B9-9DB1-3C70DF6004F8}"/>
              </a:ext>
            </a:extLst>
          </p:cNvPr>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19314" tIns="0" rIns="19314" bIns="0" numCol="1" anchor="b" anchorCtr="0" compatLnSpc="1">
            <a:prstTxWarp prst="textNoShape">
              <a:avLst/>
            </a:prstTxWarp>
          </a:bodyPr>
          <a:lstStyle>
            <a:lvl1pPr defTabSz="926984" eaLnBrk="0" hangingPunct="0">
              <a:defRPr sz="1000" i="1">
                <a:ea typeface="ＭＳ Ｐゴシック" pitchFamily="118" charset="-128"/>
              </a:defRPr>
            </a:lvl1pPr>
          </a:lstStyle>
          <a:p>
            <a:pPr>
              <a:defRPr/>
            </a:pPr>
            <a:r>
              <a:rPr lang="en-029"/>
              <a:t>SBDC &amp; SIP - Presented by MFD</a:t>
            </a:r>
            <a:endParaRPr lang="en-US" sz="1200"/>
          </a:p>
        </p:txBody>
      </p:sp>
      <p:sp>
        <p:nvSpPr>
          <p:cNvPr id="2055" name="Rectangle 7">
            <a:extLst>
              <a:ext uri="{FF2B5EF4-FFF2-40B4-BE49-F238E27FC236}">
                <a16:creationId xmlns:a16="http://schemas.microsoft.com/office/drawing/2014/main" xmlns="" id="{06508426-8A47-42CA-9A34-7D6D85E98EF6}"/>
              </a:ext>
            </a:extLst>
          </p:cNvPr>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19314" tIns="0" rIns="19314" bIns="0" numCol="1" anchor="b" anchorCtr="0" compatLnSpc="1">
            <a:prstTxWarp prst="textNoShape">
              <a:avLst/>
            </a:prstTxWarp>
          </a:bodyPr>
          <a:lstStyle>
            <a:lvl1pPr algn="r" defTabSz="926984" eaLnBrk="0" hangingPunct="0">
              <a:defRPr sz="1000" i="1">
                <a:ea typeface="ＭＳ Ｐゴシック" pitchFamily="118" charset="-128"/>
              </a:defRPr>
            </a:lvl1pPr>
          </a:lstStyle>
          <a:p>
            <a:pPr>
              <a:defRPr/>
            </a:pPr>
            <a:r>
              <a:rPr lang="en-US"/>
              <a:t>##</a:t>
            </a:r>
            <a:endParaRPr lang="en-US" sz="1200"/>
          </a:p>
        </p:txBody>
      </p:sp>
    </p:spTree>
    <p:extLst>
      <p:ext uri="{BB962C8B-B14F-4D97-AF65-F5344CB8AC3E}">
        <p14:creationId xmlns:p14="http://schemas.microsoft.com/office/powerpoint/2010/main" val="118957233"/>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F9508-EB51-4B53-B821-0889E189E12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86796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0F9508-EB51-4B53-B821-0889E189E12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41586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xmlns="" id="{E25F4D2C-592E-48B8-B990-2FC31B3B6755}"/>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xmlns="" id="{E78082FE-A27C-4554-B0F0-1F226C45F2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029" altLang="en-US">
              <a:ea typeface="ＭＳ Ｐゴシック" panose="020B0600070205080204" pitchFamily="34" charset="-128"/>
            </a:endParaRPr>
          </a:p>
        </p:txBody>
      </p:sp>
      <p:sp>
        <p:nvSpPr>
          <p:cNvPr id="47108" name="Header Placeholder 3">
            <a:extLst>
              <a:ext uri="{FF2B5EF4-FFF2-40B4-BE49-F238E27FC236}">
                <a16:creationId xmlns:a16="http://schemas.microsoft.com/office/drawing/2014/main" xmlns="" id="{5A7A7E69-1453-4055-9537-558493178BE8}"/>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kumimoji="1" sz="2400">
                <a:solidFill>
                  <a:schemeClr val="tx1"/>
                </a:solidFill>
                <a:latin typeface="Times New Roman" panose="02020603050405020304" pitchFamily="18" charset="0"/>
                <a:ea typeface="ＭＳ Ｐゴシック" panose="020B0600070205080204" pitchFamily="34" charset="-128"/>
              </a:defRPr>
            </a:lvl1pPr>
            <a:lvl2pPr marL="741363" indent="-284163" defTabSz="925513">
              <a:defRPr kumimoji="1" sz="2400">
                <a:solidFill>
                  <a:schemeClr val="tx1"/>
                </a:solidFill>
                <a:latin typeface="Times New Roman" panose="02020603050405020304" pitchFamily="18" charset="0"/>
                <a:ea typeface="ＭＳ Ｐゴシック" panose="020B0600070205080204" pitchFamily="34" charset="-128"/>
              </a:defRPr>
            </a:lvl2pPr>
            <a:lvl3pPr marL="1141413" indent="-227013" defTabSz="925513">
              <a:defRPr kumimoji="1" sz="2400">
                <a:solidFill>
                  <a:schemeClr val="tx1"/>
                </a:solidFill>
                <a:latin typeface="Times New Roman" panose="02020603050405020304" pitchFamily="18" charset="0"/>
                <a:ea typeface="ＭＳ Ｐゴシック" panose="020B0600070205080204" pitchFamily="34" charset="-128"/>
              </a:defRPr>
            </a:lvl3pPr>
            <a:lvl4pPr marL="1598613" indent="-227013" defTabSz="925513">
              <a:defRPr kumimoji="1" sz="2400">
                <a:solidFill>
                  <a:schemeClr val="tx1"/>
                </a:solidFill>
                <a:latin typeface="Times New Roman" panose="02020603050405020304" pitchFamily="18" charset="0"/>
                <a:ea typeface="ＭＳ Ｐゴシック" panose="020B0600070205080204" pitchFamily="34" charset="-128"/>
              </a:defRPr>
            </a:lvl4pPr>
            <a:lvl5pPr marL="2055813" indent="-227013" defTabSz="925513">
              <a:defRPr kumimoji="1" sz="2400">
                <a:solidFill>
                  <a:schemeClr val="tx1"/>
                </a:solidFill>
                <a:latin typeface="Times New Roman" panose="02020603050405020304" pitchFamily="18" charset="0"/>
                <a:ea typeface="ＭＳ Ｐゴシック" panose="020B0600070205080204" pitchFamily="34" charset="-128"/>
              </a:defRPr>
            </a:lvl5pPr>
            <a:lvl6pPr marL="2513013" indent="-227013" defTabSz="9255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6pPr>
            <a:lvl7pPr marL="2970213" indent="-227013" defTabSz="9255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7pPr>
            <a:lvl8pPr marL="3427413" indent="-227013" defTabSz="9255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8pPr>
            <a:lvl9pPr marL="3884613" indent="-227013" defTabSz="9255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9pPr>
          </a:lstStyle>
          <a:p>
            <a:r>
              <a:rPr lang="en-029" altLang="en-US" sz="1000"/>
              <a:t>Safety in Paradise Orientation Session</a:t>
            </a:r>
            <a:endParaRPr lang="en-US" altLang="en-US" sz="1200"/>
          </a:p>
        </p:txBody>
      </p:sp>
      <p:sp>
        <p:nvSpPr>
          <p:cNvPr id="47109" name="Date Placeholder 4">
            <a:extLst>
              <a:ext uri="{FF2B5EF4-FFF2-40B4-BE49-F238E27FC236}">
                <a16:creationId xmlns:a16="http://schemas.microsoft.com/office/drawing/2014/main" xmlns="" id="{09C775EE-82A8-46FD-BDD8-54A2B146E927}"/>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kumimoji="1" sz="2400">
                <a:solidFill>
                  <a:schemeClr val="tx1"/>
                </a:solidFill>
                <a:latin typeface="Times New Roman" panose="02020603050405020304" pitchFamily="18" charset="0"/>
                <a:ea typeface="ＭＳ Ｐゴシック" panose="020B0600070205080204" pitchFamily="34" charset="-128"/>
              </a:defRPr>
            </a:lvl1pPr>
            <a:lvl2pPr marL="741363" indent="-284163" defTabSz="925513">
              <a:defRPr kumimoji="1" sz="2400">
                <a:solidFill>
                  <a:schemeClr val="tx1"/>
                </a:solidFill>
                <a:latin typeface="Times New Roman" panose="02020603050405020304" pitchFamily="18" charset="0"/>
                <a:ea typeface="ＭＳ Ｐゴシック" panose="020B0600070205080204" pitchFamily="34" charset="-128"/>
              </a:defRPr>
            </a:lvl2pPr>
            <a:lvl3pPr marL="1141413" indent="-227013" defTabSz="925513">
              <a:defRPr kumimoji="1" sz="2400">
                <a:solidFill>
                  <a:schemeClr val="tx1"/>
                </a:solidFill>
                <a:latin typeface="Times New Roman" panose="02020603050405020304" pitchFamily="18" charset="0"/>
                <a:ea typeface="ＭＳ Ｐゴシック" panose="020B0600070205080204" pitchFamily="34" charset="-128"/>
              </a:defRPr>
            </a:lvl3pPr>
            <a:lvl4pPr marL="1598613" indent="-227013" defTabSz="925513">
              <a:defRPr kumimoji="1" sz="2400">
                <a:solidFill>
                  <a:schemeClr val="tx1"/>
                </a:solidFill>
                <a:latin typeface="Times New Roman" panose="02020603050405020304" pitchFamily="18" charset="0"/>
                <a:ea typeface="ＭＳ Ｐゴシック" panose="020B0600070205080204" pitchFamily="34" charset="-128"/>
              </a:defRPr>
            </a:lvl4pPr>
            <a:lvl5pPr marL="2055813" indent="-227013" defTabSz="925513">
              <a:defRPr kumimoji="1" sz="2400">
                <a:solidFill>
                  <a:schemeClr val="tx1"/>
                </a:solidFill>
                <a:latin typeface="Times New Roman" panose="02020603050405020304" pitchFamily="18" charset="0"/>
                <a:ea typeface="ＭＳ Ｐゴシック" panose="020B0600070205080204" pitchFamily="34" charset="-128"/>
              </a:defRPr>
            </a:lvl5pPr>
            <a:lvl6pPr marL="2513013" indent="-227013" defTabSz="9255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6pPr>
            <a:lvl7pPr marL="2970213" indent="-227013" defTabSz="9255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7pPr>
            <a:lvl8pPr marL="3427413" indent="-227013" defTabSz="9255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8pPr>
            <a:lvl9pPr marL="3884613" indent="-227013" defTabSz="9255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9pPr>
          </a:lstStyle>
          <a:p>
            <a:fld id="{E5859691-33D0-4F95-A8D4-023FD8AEF407}" type="datetime2">
              <a:rPr lang="en-US" altLang="en-US" sz="1200" smtClean="0"/>
              <a:pPr/>
              <a:t>Wednesday, August 5, 2020</a:t>
            </a:fld>
            <a:endParaRPr lang="en-US" altLang="en-US" sz="1200"/>
          </a:p>
        </p:txBody>
      </p:sp>
      <p:sp>
        <p:nvSpPr>
          <p:cNvPr id="47110" name="Footer Placeholder 5">
            <a:extLst>
              <a:ext uri="{FF2B5EF4-FFF2-40B4-BE49-F238E27FC236}">
                <a16:creationId xmlns:a16="http://schemas.microsoft.com/office/drawing/2014/main" xmlns="" id="{B8BB8A1B-5FB9-4A1F-A4D6-74C14A86F79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kumimoji="1" sz="2400">
                <a:solidFill>
                  <a:schemeClr val="tx1"/>
                </a:solidFill>
                <a:latin typeface="Times New Roman" panose="02020603050405020304" pitchFamily="18" charset="0"/>
                <a:ea typeface="ＭＳ Ｐゴシック" panose="020B0600070205080204" pitchFamily="34" charset="-128"/>
              </a:defRPr>
            </a:lvl1pPr>
            <a:lvl2pPr marL="741363" indent="-284163" defTabSz="925513">
              <a:defRPr kumimoji="1" sz="2400">
                <a:solidFill>
                  <a:schemeClr val="tx1"/>
                </a:solidFill>
                <a:latin typeface="Times New Roman" panose="02020603050405020304" pitchFamily="18" charset="0"/>
                <a:ea typeface="ＭＳ Ｐゴシック" panose="020B0600070205080204" pitchFamily="34" charset="-128"/>
              </a:defRPr>
            </a:lvl2pPr>
            <a:lvl3pPr marL="1141413" indent="-227013" defTabSz="925513">
              <a:defRPr kumimoji="1" sz="2400">
                <a:solidFill>
                  <a:schemeClr val="tx1"/>
                </a:solidFill>
                <a:latin typeface="Times New Roman" panose="02020603050405020304" pitchFamily="18" charset="0"/>
                <a:ea typeface="ＭＳ Ｐゴシック" panose="020B0600070205080204" pitchFamily="34" charset="-128"/>
              </a:defRPr>
            </a:lvl3pPr>
            <a:lvl4pPr marL="1598613" indent="-227013" defTabSz="925513">
              <a:defRPr kumimoji="1" sz="2400">
                <a:solidFill>
                  <a:schemeClr val="tx1"/>
                </a:solidFill>
                <a:latin typeface="Times New Roman" panose="02020603050405020304" pitchFamily="18" charset="0"/>
                <a:ea typeface="ＭＳ Ｐゴシック" panose="020B0600070205080204" pitchFamily="34" charset="-128"/>
              </a:defRPr>
            </a:lvl4pPr>
            <a:lvl5pPr marL="2055813" indent="-227013" defTabSz="925513">
              <a:defRPr kumimoji="1" sz="2400">
                <a:solidFill>
                  <a:schemeClr val="tx1"/>
                </a:solidFill>
                <a:latin typeface="Times New Roman" panose="02020603050405020304" pitchFamily="18" charset="0"/>
                <a:ea typeface="ＭＳ Ｐゴシック" panose="020B0600070205080204" pitchFamily="34" charset="-128"/>
              </a:defRPr>
            </a:lvl5pPr>
            <a:lvl6pPr marL="2513013" indent="-227013" defTabSz="9255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6pPr>
            <a:lvl7pPr marL="2970213" indent="-227013" defTabSz="9255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7pPr>
            <a:lvl8pPr marL="3427413" indent="-227013" defTabSz="9255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8pPr>
            <a:lvl9pPr marL="3884613" indent="-227013" defTabSz="9255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9pPr>
          </a:lstStyle>
          <a:p>
            <a:r>
              <a:rPr lang="en-029" altLang="en-US" sz="1000"/>
              <a:t>SBDC &amp; SIP - Presented by MFD</a:t>
            </a:r>
            <a:endParaRPr lang="en-US" altLang="en-US" sz="1200"/>
          </a:p>
        </p:txBody>
      </p:sp>
      <p:sp>
        <p:nvSpPr>
          <p:cNvPr id="47111" name="Slide Number Placeholder 6">
            <a:extLst>
              <a:ext uri="{FF2B5EF4-FFF2-40B4-BE49-F238E27FC236}">
                <a16:creationId xmlns:a16="http://schemas.microsoft.com/office/drawing/2014/main" xmlns="" id="{5D70755E-E609-44B9-B183-E62D3F0B7E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kumimoji="1" sz="2400">
                <a:solidFill>
                  <a:schemeClr val="tx1"/>
                </a:solidFill>
                <a:latin typeface="Times New Roman" panose="02020603050405020304" pitchFamily="18" charset="0"/>
                <a:ea typeface="ＭＳ Ｐゴシック" panose="020B0600070205080204" pitchFamily="34" charset="-128"/>
              </a:defRPr>
            </a:lvl1pPr>
            <a:lvl2pPr marL="741363" indent="-284163" defTabSz="925513">
              <a:defRPr kumimoji="1" sz="2400">
                <a:solidFill>
                  <a:schemeClr val="tx1"/>
                </a:solidFill>
                <a:latin typeface="Times New Roman" panose="02020603050405020304" pitchFamily="18" charset="0"/>
                <a:ea typeface="ＭＳ Ｐゴシック" panose="020B0600070205080204" pitchFamily="34" charset="-128"/>
              </a:defRPr>
            </a:lvl2pPr>
            <a:lvl3pPr marL="1141413" indent="-227013" defTabSz="925513">
              <a:defRPr kumimoji="1" sz="2400">
                <a:solidFill>
                  <a:schemeClr val="tx1"/>
                </a:solidFill>
                <a:latin typeface="Times New Roman" panose="02020603050405020304" pitchFamily="18" charset="0"/>
                <a:ea typeface="ＭＳ Ｐゴシック" panose="020B0600070205080204" pitchFamily="34" charset="-128"/>
              </a:defRPr>
            </a:lvl3pPr>
            <a:lvl4pPr marL="1598613" indent="-227013" defTabSz="925513">
              <a:defRPr kumimoji="1" sz="2400">
                <a:solidFill>
                  <a:schemeClr val="tx1"/>
                </a:solidFill>
                <a:latin typeface="Times New Roman" panose="02020603050405020304" pitchFamily="18" charset="0"/>
                <a:ea typeface="ＭＳ Ｐゴシック" panose="020B0600070205080204" pitchFamily="34" charset="-128"/>
              </a:defRPr>
            </a:lvl4pPr>
            <a:lvl5pPr marL="2055813" indent="-227013" defTabSz="925513">
              <a:defRPr kumimoji="1" sz="2400">
                <a:solidFill>
                  <a:schemeClr val="tx1"/>
                </a:solidFill>
                <a:latin typeface="Times New Roman" panose="02020603050405020304" pitchFamily="18" charset="0"/>
                <a:ea typeface="ＭＳ Ｐゴシック" panose="020B0600070205080204" pitchFamily="34" charset="-128"/>
              </a:defRPr>
            </a:lvl5pPr>
            <a:lvl6pPr marL="2513013" indent="-227013" defTabSz="9255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6pPr>
            <a:lvl7pPr marL="2970213" indent="-227013" defTabSz="9255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7pPr>
            <a:lvl8pPr marL="3427413" indent="-227013" defTabSz="9255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8pPr>
            <a:lvl9pPr marL="3884613" indent="-227013" defTabSz="925513"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9pPr>
          </a:lstStyle>
          <a:p>
            <a:r>
              <a:rPr lang="en-US" altLang="en-US" sz="1000"/>
              <a:t>##</a:t>
            </a:r>
            <a:endParaRPr lang="en-US" altLang="en-US" sz="1200"/>
          </a:p>
        </p:txBody>
      </p:sp>
    </p:spTree>
    <p:extLst>
      <p:ext uri="{BB962C8B-B14F-4D97-AF65-F5344CB8AC3E}">
        <p14:creationId xmlns:p14="http://schemas.microsoft.com/office/powerpoint/2010/main" val="2165241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E2779E-D1FA-B94E-B00B-BB69D64E6083}" type="slidenum">
              <a:rPr lang="en-US" smtClean="0"/>
              <a:pPr/>
              <a:t>12</a:t>
            </a:fld>
            <a:endParaRPr lang="en-US" dirty="0"/>
          </a:p>
        </p:txBody>
      </p:sp>
    </p:spTree>
    <p:extLst>
      <p:ext uri="{BB962C8B-B14F-4D97-AF65-F5344CB8AC3E}">
        <p14:creationId xmlns:p14="http://schemas.microsoft.com/office/powerpoint/2010/main" val="1298373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A1C9C-6B62-4129-B194-AC3F554DEF2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885595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6997" y="2404793"/>
            <a:ext cx="7511323" cy="1470025"/>
          </a:xfrm>
        </p:spPr>
        <p:txBody>
          <a:bodyPr anchor="b"/>
          <a:lstStyle>
            <a:lvl1pPr>
              <a:defRPr>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06997" y="3879214"/>
            <a:ext cx="7523094" cy="650631"/>
          </a:xfrm>
        </p:spPr>
        <p:txBody>
          <a:bodyPr/>
          <a:lstStyle>
            <a:lvl1pPr marL="0" indent="0" algn="l">
              <a:buNone/>
              <a:defRPr sz="2400">
                <a:solidFill>
                  <a:schemeClr val="accent6">
                    <a:lumMod val="7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Footer Placeholder 8">
            <a:extLst>
              <a:ext uri="{FF2B5EF4-FFF2-40B4-BE49-F238E27FC236}">
                <a16:creationId xmlns:a16="http://schemas.microsoft.com/office/drawing/2014/main" xmlns="" id="{500398DD-5703-4B01-B43E-D0218DF3A81E}"/>
              </a:ext>
            </a:extLst>
          </p:cNvPr>
          <p:cNvSpPr>
            <a:spLocks noGrp="1"/>
          </p:cNvSpPr>
          <p:nvPr>
            <p:ph type="ftr" sz="quarter" idx="10"/>
          </p:nvPr>
        </p:nvSpPr>
        <p:spPr/>
        <p:txBody>
          <a:bodyPr/>
          <a:lstStyle>
            <a:lvl1pPr>
              <a:defRPr/>
            </a:lvl1pPr>
          </a:lstStyle>
          <a:p>
            <a:pPr>
              <a:defRPr/>
            </a:pPr>
            <a:endParaRPr lang="en-US"/>
          </a:p>
        </p:txBody>
      </p:sp>
      <p:sp>
        <p:nvSpPr>
          <p:cNvPr id="5" name="Slide Number Placeholder 9">
            <a:extLst>
              <a:ext uri="{FF2B5EF4-FFF2-40B4-BE49-F238E27FC236}">
                <a16:creationId xmlns:a16="http://schemas.microsoft.com/office/drawing/2014/main" xmlns="" id="{9DA45C3E-3AB8-42BB-9889-D61089C55E30}"/>
              </a:ext>
            </a:extLst>
          </p:cNvPr>
          <p:cNvSpPr>
            <a:spLocks noGrp="1"/>
          </p:cNvSpPr>
          <p:nvPr>
            <p:ph type="sldNum" sz="quarter" idx="11"/>
          </p:nvPr>
        </p:nvSpPr>
        <p:spPr/>
        <p:txBody>
          <a:bodyPr/>
          <a:lstStyle>
            <a:lvl1pPr>
              <a:defRPr/>
            </a:lvl1pPr>
          </a:lstStyle>
          <a:p>
            <a:pPr>
              <a:defRPr/>
            </a:pPr>
            <a:fld id="{0935994D-DA9A-4354-8124-C18AB1883908}" type="slidenum">
              <a:rPr lang="en-US" altLang="en-US"/>
              <a:pPr>
                <a:defRPr/>
              </a:pPr>
              <a:t>‹#›</a:t>
            </a:fld>
            <a:endParaRPr lang="en-US" altLang="en-US"/>
          </a:p>
        </p:txBody>
      </p:sp>
    </p:spTree>
    <p:extLst>
      <p:ext uri="{BB962C8B-B14F-4D97-AF65-F5344CB8AC3E}">
        <p14:creationId xmlns:p14="http://schemas.microsoft.com/office/powerpoint/2010/main" val="117432309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E4EF556-CDA3-4B49-BDAB-2D07EF5BD056}"/>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4D70869E-3DA6-4325-9864-F3DBEEE83D8E}" type="datetimeFigureOut">
              <a:rPr lang="en-US"/>
              <a:pPr>
                <a:defRPr/>
              </a:pPr>
              <a:t>8/5/2020</a:t>
            </a:fld>
            <a:endParaRPr lang="en-US"/>
          </a:p>
        </p:txBody>
      </p:sp>
      <p:sp>
        <p:nvSpPr>
          <p:cNvPr id="5" name="Footer Placeholder 4">
            <a:extLst>
              <a:ext uri="{FF2B5EF4-FFF2-40B4-BE49-F238E27FC236}">
                <a16:creationId xmlns:a16="http://schemas.microsoft.com/office/drawing/2014/main" xmlns="" id="{03DFA6FC-1422-49D4-8736-C79FE901B256}"/>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xmlns="" id="{217B8A2D-EA68-4365-AD9E-64B5DC3BC5DA}"/>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E1DB7416-3F72-42E1-A445-280F3269C134}" type="slidenum">
              <a:rPr lang="en-US"/>
              <a:pPr>
                <a:defRPr/>
              </a:pPr>
              <a:t>‹#›</a:t>
            </a:fld>
            <a:endParaRPr lang="en-US"/>
          </a:p>
        </p:txBody>
      </p:sp>
    </p:spTree>
    <p:extLst>
      <p:ext uri="{BB962C8B-B14F-4D97-AF65-F5344CB8AC3E}">
        <p14:creationId xmlns:p14="http://schemas.microsoft.com/office/powerpoint/2010/main" val="1093077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064EFDA-2ABE-462B-A8CC-2425C1EC5FF3}"/>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7113D31A-01BF-4DCA-92C3-64208B2CB8C3}" type="datetimeFigureOut">
              <a:rPr lang="en-US"/>
              <a:pPr>
                <a:defRPr/>
              </a:pPr>
              <a:t>8/5/2020</a:t>
            </a:fld>
            <a:endParaRPr lang="en-US"/>
          </a:p>
        </p:txBody>
      </p:sp>
      <p:sp>
        <p:nvSpPr>
          <p:cNvPr id="6" name="Footer Placeholder 5">
            <a:extLst>
              <a:ext uri="{FF2B5EF4-FFF2-40B4-BE49-F238E27FC236}">
                <a16:creationId xmlns:a16="http://schemas.microsoft.com/office/drawing/2014/main" xmlns="" id="{9EEFC1CF-9624-4D86-B4BE-4210F926FBFA}"/>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xmlns="" id="{082B53A1-87BD-482C-9BAB-7224951F5B22}"/>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611DC545-F9E4-487A-BAD7-92B6D67881BA}" type="slidenum">
              <a:rPr lang="en-US"/>
              <a:pPr>
                <a:defRPr/>
              </a:pPr>
              <a:t>‹#›</a:t>
            </a:fld>
            <a:endParaRPr lang="en-US"/>
          </a:p>
        </p:txBody>
      </p:sp>
    </p:spTree>
    <p:extLst>
      <p:ext uri="{BB962C8B-B14F-4D97-AF65-F5344CB8AC3E}">
        <p14:creationId xmlns:p14="http://schemas.microsoft.com/office/powerpoint/2010/main" val="1061722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46070" cy="763525"/>
          </a:xfrm>
        </p:spPr>
        <p:txBody>
          <a:bodyPr>
            <a:normAutofit/>
          </a:bodyPr>
          <a:lstStyle>
            <a:lvl1pPr algn="ctr">
              <a:defRPr sz="3600">
                <a:solidFill>
                  <a:srgbClr val="EE006C"/>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457200" y="1272088"/>
            <a:ext cx="4040188" cy="639762"/>
          </a:xfrm>
        </p:spPr>
        <p:txBody>
          <a:bodyPr anchor="b"/>
          <a:lstStyle>
            <a:lvl1pPr marL="0" indent="0" algn="ctr">
              <a:buNone/>
              <a:defRPr sz="2400" b="1">
                <a:solidFill>
                  <a:srgbClr val="FFB3B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01950"/>
            <a:ext cx="4040188" cy="3311079"/>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72088"/>
            <a:ext cx="4041775" cy="639762"/>
          </a:xfrm>
        </p:spPr>
        <p:txBody>
          <a:bodyPr anchor="b"/>
          <a:lstStyle>
            <a:lvl1pPr marL="0" indent="0" algn="ctr">
              <a:buNone/>
              <a:defRPr sz="2400" b="1">
                <a:solidFill>
                  <a:srgbClr val="FFB3B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01950"/>
            <a:ext cx="4041775" cy="3311079"/>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15B2ECCF-C97A-46F7-A397-CD42ABE1CFD6}"/>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EB7BA010-17EF-4DC5-9627-CA9A112DD68C}" type="datetimeFigureOut">
              <a:rPr lang="en-US"/>
              <a:pPr>
                <a:defRPr/>
              </a:pPr>
              <a:t>8/5/2020</a:t>
            </a:fld>
            <a:endParaRPr lang="en-US"/>
          </a:p>
        </p:txBody>
      </p:sp>
      <p:sp>
        <p:nvSpPr>
          <p:cNvPr id="8" name="Footer Placeholder 7">
            <a:extLst>
              <a:ext uri="{FF2B5EF4-FFF2-40B4-BE49-F238E27FC236}">
                <a16:creationId xmlns:a16="http://schemas.microsoft.com/office/drawing/2014/main" xmlns="" id="{EB4D7637-CAD5-4323-99AD-9523826CE9FA}"/>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endParaRPr lang="en-US"/>
          </a:p>
        </p:txBody>
      </p:sp>
      <p:sp>
        <p:nvSpPr>
          <p:cNvPr id="9" name="Slide Number Placeholder 8">
            <a:extLst>
              <a:ext uri="{FF2B5EF4-FFF2-40B4-BE49-F238E27FC236}">
                <a16:creationId xmlns:a16="http://schemas.microsoft.com/office/drawing/2014/main" xmlns="" id="{E71CE519-8F3C-4D0A-8607-C0E9F5F37A10}"/>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5E7EA49A-9B80-40B4-8C21-1DF609A14CDA}" type="slidenum">
              <a:rPr lang="en-US"/>
              <a:pPr>
                <a:defRPr/>
              </a:pPr>
              <a:t>‹#›</a:t>
            </a:fld>
            <a:endParaRPr lang="en-US"/>
          </a:p>
        </p:txBody>
      </p:sp>
    </p:spTree>
    <p:extLst>
      <p:ext uri="{BB962C8B-B14F-4D97-AF65-F5344CB8AC3E}">
        <p14:creationId xmlns:p14="http://schemas.microsoft.com/office/powerpoint/2010/main" val="826906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2468F48-BCF1-49C5-9828-E3C84EC6E71C}"/>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D5081024-D1E5-4DCC-83B5-A3592D67B32B}" type="datetimeFigureOut">
              <a:rPr lang="en-US"/>
              <a:pPr>
                <a:defRPr/>
              </a:pPr>
              <a:t>8/5/2020</a:t>
            </a:fld>
            <a:endParaRPr lang="en-US"/>
          </a:p>
        </p:txBody>
      </p:sp>
      <p:sp>
        <p:nvSpPr>
          <p:cNvPr id="4" name="Footer Placeholder 3">
            <a:extLst>
              <a:ext uri="{FF2B5EF4-FFF2-40B4-BE49-F238E27FC236}">
                <a16:creationId xmlns:a16="http://schemas.microsoft.com/office/drawing/2014/main" xmlns="" id="{4CE7F98F-6D9D-4A25-9FEE-5D559372DE29}"/>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endParaRPr lang="en-US"/>
          </a:p>
        </p:txBody>
      </p:sp>
      <p:sp>
        <p:nvSpPr>
          <p:cNvPr id="5" name="Slide Number Placeholder 4">
            <a:extLst>
              <a:ext uri="{FF2B5EF4-FFF2-40B4-BE49-F238E27FC236}">
                <a16:creationId xmlns:a16="http://schemas.microsoft.com/office/drawing/2014/main" xmlns="" id="{0888D81F-7D75-4E6A-8886-4A2FB6698E51}"/>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CB77E36D-44E5-4CD3-85B5-54E1923E0A86}" type="slidenum">
              <a:rPr lang="en-US"/>
              <a:pPr>
                <a:defRPr/>
              </a:pPr>
              <a:t>‹#›</a:t>
            </a:fld>
            <a:endParaRPr lang="en-US"/>
          </a:p>
        </p:txBody>
      </p:sp>
    </p:spTree>
    <p:extLst>
      <p:ext uri="{BB962C8B-B14F-4D97-AF65-F5344CB8AC3E}">
        <p14:creationId xmlns:p14="http://schemas.microsoft.com/office/powerpoint/2010/main" val="927955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7CAD52E-42B2-4635-939D-5E5079CFB8E7}"/>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EA7C9347-C89E-4B2F-916A-0F73AE72970A}" type="datetimeFigureOut">
              <a:rPr lang="en-US"/>
              <a:pPr>
                <a:defRPr/>
              </a:pPr>
              <a:t>8/5/2020</a:t>
            </a:fld>
            <a:endParaRPr lang="en-US"/>
          </a:p>
        </p:txBody>
      </p:sp>
      <p:sp>
        <p:nvSpPr>
          <p:cNvPr id="3" name="Footer Placeholder 2">
            <a:extLst>
              <a:ext uri="{FF2B5EF4-FFF2-40B4-BE49-F238E27FC236}">
                <a16:creationId xmlns:a16="http://schemas.microsoft.com/office/drawing/2014/main" xmlns="" id="{B92A98A6-0145-42AB-8801-D11C4CE93579}"/>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endParaRPr lang="en-US"/>
          </a:p>
        </p:txBody>
      </p:sp>
      <p:sp>
        <p:nvSpPr>
          <p:cNvPr id="4" name="Slide Number Placeholder 3">
            <a:extLst>
              <a:ext uri="{FF2B5EF4-FFF2-40B4-BE49-F238E27FC236}">
                <a16:creationId xmlns:a16="http://schemas.microsoft.com/office/drawing/2014/main" xmlns="" id="{14F001B0-E702-4BB7-99F5-86ABE83AA479}"/>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EBA7919E-D7C3-45C3-B2E1-7F7EEAD5DA06}" type="slidenum">
              <a:rPr lang="en-US"/>
              <a:pPr>
                <a:defRPr/>
              </a:pPr>
              <a:t>‹#›</a:t>
            </a:fld>
            <a:endParaRPr lang="en-US"/>
          </a:p>
        </p:txBody>
      </p:sp>
    </p:spTree>
    <p:extLst>
      <p:ext uri="{BB962C8B-B14F-4D97-AF65-F5344CB8AC3E}">
        <p14:creationId xmlns:p14="http://schemas.microsoft.com/office/powerpoint/2010/main" val="629994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68A404F2-F8ED-4BCF-BAF7-736FF52368E7}"/>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E4528040-05C2-4134-AEFE-2912FFDDF377}" type="datetimeFigureOut">
              <a:rPr lang="en-US"/>
              <a:pPr>
                <a:defRPr/>
              </a:pPr>
              <a:t>8/5/2020</a:t>
            </a:fld>
            <a:endParaRPr lang="en-US"/>
          </a:p>
        </p:txBody>
      </p:sp>
      <p:sp>
        <p:nvSpPr>
          <p:cNvPr id="6" name="Footer Placeholder 5">
            <a:extLst>
              <a:ext uri="{FF2B5EF4-FFF2-40B4-BE49-F238E27FC236}">
                <a16:creationId xmlns:a16="http://schemas.microsoft.com/office/drawing/2014/main" xmlns="" id="{A8BB5A70-9C00-49A6-8782-03D6BAA826B4}"/>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xmlns="" id="{C7FE2509-4BCE-41E2-9788-F126B0A06104}"/>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99180695-F1E4-4A79-A309-295C826632FF}" type="slidenum">
              <a:rPr lang="en-US"/>
              <a:pPr>
                <a:defRPr/>
              </a:pPr>
              <a:t>‹#›</a:t>
            </a:fld>
            <a:endParaRPr lang="en-US"/>
          </a:p>
        </p:txBody>
      </p:sp>
    </p:spTree>
    <p:extLst>
      <p:ext uri="{BB962C8B-B14F-4D97-AF65-F5344CB8AC3E}">
        <p14:creationId xmlns:p14="http://schemas.microsoft.com/office/powerpoint/2010/main" val="2057872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0DBF8427-4FCA-4CE7-966E-17CD97900A7A}"/>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94BF62D4-B320-4C24-9D73-CF98D86DB94F}" type="datetimeFigureOut">
              <a:rPr lang="en-US"/>
              <a:pPr>
                <a:defRPr/>
              </a:pPr>
              <a:t>8/5/2020</a:t>
            </a:fld>
            <a:endParaRPr lang="en-US"/>
          </a:p>
        </p:txBody>
      </p:sp>
      <p:sp>
        <p:nvSpPr>
          <p:cNvPr id="6" name="Footer Placeholder 5">
            <a:extLst>
              <a:ext uri="{FF2B5EF4-FFF2-40B4-BE49-F238E27FC236}">
                <a16:creationId xmlns:a16="http://schemas.microsoft.com/office/drawing/2014/main" xmlns="" id="{6AB37B31-C5E8-423A-9804-985F318841A0}"/>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xmlns="" id="{9043F869-CB29-4A96-B8B0-760FE2D1789A}"/>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39374E47-98B4-4336-A6C0-E8EBEC4BF1C9}" type="slidenum">
              <a:rPr lang="en-US"/>
              <a:pPr>
                <a:defRPr/>
              </a:pPr>
              <a:t>‹#›</a:t>
            </a:fld>
            <a:endParaRPr lang="en-US"/>
          </a:p>
        </p:txBody>
      </p:sp>
    </p:spTree>
    <p:extLst>
      <p:ext uri="{BB962C8B-B14F-4D97-AF65-F5344CB8AC3E}">
        <p14:creationId xmlns:p14="http://schemas.microsoft.com/office/powerpoint/2010/main" val="182214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AC29E80-A6DD-4B13-9BE1-1736C2C4ACB4}"/>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C80978BD-1998-4995-A6CC-5721F3E5B392}" type="datetimeFigureOut">
              <a:rPr lang="en-US"/>
              <a:pPr>
                <a:defRPr/>
              </a:pPr>
              <a:t>8/5/2020</a:t>
            </a:fld>
            <a:endParaRPr lang="en-US"/>
          </a:p>
        </p:txBody>
      </p:sp>
      <p:sp>
        <p:nvSpPr>
          <p:cNvPr id="5" name="Footer Placeholder 4">
            <a:extLst>
              <a:ext uri="{FF2B5EF4-FFF2-40B4-BE49-F238E27FC236}">
                <a16:creationId xmlns:a16="http://schemas.microsoft.com/office/drawing/2014/main" xmlns="" id="{980D831F-02AE-496E-9250-3B107D2EA37D}"/>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xmlns="" id="{BE1CEEB0-7D5C-457B-A506-F47364AEC282}"/>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C71323B1-8E23-4B04-B332-45444D607E70}" type="slidenum">
              <a:rPr lang="en-US"/>
              <a:pPr>
                <a:defRPr/>
              </a:pPr>
              <a:t>‹#›</a:t>
            </a:fld>
            <a:endParaRPr lang="en-US"/>
          </a:p>
        </p:txBody>
      </p:sp>
    </p:spTree>
    <p:extLst>
      <p:ext uri="{BB962C8B-B14F-4D97-AF65-F5344CB8AC3E}">
        <p14:creationId xmlns:p14="http://schemas.microsoft.com/office/powerpoint/2010/main" val="4203124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E:\websites\free-power-point-templates\2012\logos.png">
            <a:extLst>
              <a:ext uri="{FF2B5EF4-FFF2-40B4-BE49-F238E27FC236}">
                <a16:creationId xmlns:a16="http://schemas.microsoft.com/office/drawing/2014/main" xmlns="" id="{65A04074-1645-4194-9696-6FF82D48F45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00463" y="3101975"/>
            <a:ext cx="19510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0F7D938D-22E4-4A55-A664-722E3ACC0B95}"/>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C5C2E91E-1AF7-4249-BC40-EB142FD1068E}" type="datetimeFigureOut">
              <a:rPr lang="en-US"/>
              <a:pPr>
                <a:defRPr/>
              </a:pPr>
              <a:t>8/5/2020</a:t>
            </a:fld>
            <a:endParaRPr lang="en-US"/>
          </a:p>
        </p:txBody>
      </p:sp>
      <p:sp>
        <p:nvSpPr>
          <p:cNvPr id="6" name="Footer Placeholder 4">
            <a:extLst>
              <a:ext uri="{FF2B5EF4-FFF2-40B4-BE49-F238E27FC236}">
                <a16:creationId xmlns:a16="http://schemas.microsoft.com/office/drawing/2014/main" xmlns="" id="{6C5D218D-53D5-49F7-ACB2-D56989E4699F}"/>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xmlns="" id="{B23E0390-E437-4AA1-B74B-F0CEA42FA804}"/>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591E99D9-0947-40E7-8526-B2171ED20E23}" type="slidenum">
              <a:rPr lang="en-US"/>
              <a:pPr>
                <a:defRPr/>
              </a:pPr>
              <a:t>‹#›</a:t>
            </a:fld>
            <a:endParaRPr lang="en-US"/>
          </a:p>
        </p:txBody>
      </p:sp>
    </p:spTree>
    <p:extLst>
      <p:ext uri="{BB962C8B-B14F-4D97-AF65-F5344CB8AC3E}">
        <p14:creationId xmlns:p14="http://schemas.microsoft.com/office/powerpoint/2010/main" val="3268592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1670" y="4650640"/>
            <a:ext cx="7635250" cy="1221641"/>
          </a:xfrm>
        </p:spPr>
        <p:txBody>
          <a:bodyPr>
            <a:normAutofit/>
          </a:bodyPr>
          <a:lstStyle>
            <a:lvl1pPr algn="l">
              <a:defRPr sz="3600">
                <a:solidFill>
                  <a:srgbClr val="FF0000"/>
                </a:solidFill>
                <a:effectLst>
                  <a:outerShdw blurRad="50800" dist="38100" dir="2700000" algn="tl" rotWithShape="0">
                    <a:prstClr val="black">
                      <a:alpha val="6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601670" y="5872279"/>
            <a:ext cx="7635250" cy="458115"/>
          </a:xfrm>
        </p:spPr>
        <p:txBody>
          <a:bodyPr>
            <a:normAutofit/>
          </a:bodyPr>
          <a:lstStyle>
            <a:lvl1pPr marL="0" indent="0" algn="l">
              <a:buNone/>
              <a:defRPr sz="2800">
                <a:solidFill>
                  <a:srgbClr val="FFB3B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xmlns="" id="{6BA3B8D9-65E7-4186-A694-4402E45CE2CD}"/>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66E67DF0-22BA-4DDA-9A39-FD0124E236AA}" type="datetimeFigureOut">
              <a:rPr lang="en-US"/>
              <a:pPr>
                <a:defRPr/>
              </a:pPr>
              <a:t>8/5/2020</a:t>
            </a:fld>
            <a:endParaRPr lang="en-US"/>
          </a:p>
        </p:txBody>
      </p:sp>
      <p:sp>
        <p:nvSpPr>
          <p:cNvPr id="5" name="Footer Placeholder 4">
            <a:extLst>
              <a:ext uri="{FF2B5EF4-FFF2-40B4-BE49-F238E27FC236}">
                <a16:creationId xmlns:a16="http://schemas.microsoft.com/office/drawing/2014/main" xmlns="" id="{6C6C1A7A-AC48-496F-825B-FFFCFB50C2C1}"/>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xmlns="" id="{BD2B1EDA-61F7-42E4-810E-8EFD084EE019}"/>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2DD54A94-AAA0-411C-AFB6-D1789AEF1249}" type="slidenum">
              <a:rPr lang="en-US"/>
              <a:pPr>
                <a:defRPr/>
              </a:pPr>
              <a:t>‹#›</a:t>
            </a:fld>
            <a:endParaRPr lang="en-US"/>
          </a:p>
        </p:txBody>
      </p:sp>
    </p:spTree>
    <p:extLst>
      <p:ext uri="{BB962C8B-B14F-4D97-AF65-F5344CB8AC3E}">
        <p14:creationId xmlns:p14="http://schemas.microsoft.com/office/powerpoint/2010/main" val="1114432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11">
            <a:extLst>
              <a:ext uri="{FF2B5EF4-FFF2-40B4-BE49-F238E27FC236}">
                <a16:creationId xmlns:a16="http://schemas.microsoft.com/office/drawing/2014/main" xmlns="" id="{47667C4D-E289-4B95-944F-34C764CF1B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6200" y="6248400"/>
            <a:ext cx="426878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extLst>
              <a:ext uri="{FF2B5EF4-FFF2-40B4-BE49-F238E27FC236}">
                <a16:creationId xmlns:a16="http://schemas.microsoft.com/office/drawing/2014/main" xmlns="" id="{39E9EF09-293D-4BA5-A91D-C5414794D2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08713"/>
            <a:ext cx="64928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6996" y="274638"/>
            <a:ext cx="7679803" cy="1143000"/>
          </a:xfrm>
        </p:spPr>
        <p:txBody>
          <a:bodyPr/>
          <a:lstStyle>
            <a:lvl1pPr algn="l">
              <a:defRPr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1030147" y="1592263"/>
            <a:ext cx="7656652" cy="40100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Footer Placeholder 8">
            <a:extLst>
              <a:ext uri="{FF2B5EF4-FFF2-40B4-BE49-F238E27FC236}">
                <a16:creationId xmlns:a16="http://schemas.microsoft.com/office/drawing/2014/main" xmlns="" id="{27076CF0-34D3-4400-A306-5A5C543694A6}"/>
              </a:ext>
            </a:extLst>
          </p:cNvPr>
          <p:cNvSpPr>
            <a:spLocks noGrp="1"/>
          </p:cNvSpPr>
          <p:nvPr>
            <p:ph type="ftr" sz="quarter" idx="10"/>
          </p:nvPr>
        </p:nvSpPr>
        <p:spPr>
          <a:xfrm>
            <a:off x="5727700" y="6416675"/>
            <a:ext cx="2806700" cy="365125"/>
          </a:xfrm>
        </p:spPr>
        <p:txBody>
          <a:bodyPr/>
          <a:lstStyle>
            <a:lvl1pPr>
              <a:defRPr/>
            </a:lvl1pPr>
          </a:lstStyle>
          <a:p>
            <a:pPr>
              <a:defRPr/>
            </a:pPr>
            <a:endParaRPr lang="en-US"/>
          </a:p>
        </p:txBody>
      </p:sp>
      <p:sp>
        <p:nvSpPr>
          <p:cNvPr id="8" name="Slide Number Placeholder 9">
            <a:extLst>
              <a:ext uri="{FF2B5EF4-FFF2-40B4-BE49-F238E27FC236}">
                <a16:creationId xmlns:a16="http://schemas.microsoft.com/office/drawing/2014/main" xmlns="" id="{B0AAB004-4808-4AD9-B905-2F418DDD9AD3}"/>
              </a:ext>
            </a:extLst>
          </p:cNvPr>
          <p:cNvSpPr>
            <a:spLocks noGrp="1"/>
          </p:cNvSpPr>
          <p:nvPr>
            <p:ph type="sldNum" sz="quarter" idx="11"/>
          </p:nvPr>
        </p:nvSpPr>
        <p:spPr>
          <a:xfrm>
            <a:off x="8534400" y="6416675"/>
            <a:ext cx="533400" cy="365125"/>
          </a:xfrm>
        </p:spPr>
        <p:txBody>
          <a:bodyPr/>
          <a:lstStyle>
            <a:lvl1pPr>
              <a:defRPr/>
            </a:lvl1pPr>
          </a:lstStyle>
          <a:p>
            <a:pPr>
              <a:defRPr/>
            </a:pPr>
            <a:fld id="{A2AB51FD-6ACB-4B6F-959C-D683BA8B3E17}" type="slidenum">
              <a:rPr lang="en-US" altLang="en-US"/>
              <a:pPr>
                <a:defRPr/>
              </a:pPr>
              <a:t>‹#›</a:t>
            </a:fld>
            <a:endParaRPr lang="en-US" altLang="en-US"/>
          </a:p>
        </p:txBody>
      </p:sp>
      <p:pic>
        <p:nvPicPr>
          <p:cNvPr id="9" name="Picture 8" descr="A picture containing drawing&#10;&#10;Description automatically generated">
            <a:extLst>
              <a:ext uri="{FF2B5EF4-FFF2-40B4-BE49-F238E27FC236}">
                <a16:creationId xmlns:a16="http://schemas.microsoft.com/office/drawing/2014/main" xmlns="" id="{7857A9F1-C58A-449C-8E16-3866D64B4D8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9502" t="18262" r="7527" b="29951"/>
          <a:stretch/>
        </p:blipFill>
        <p:spPr>
          <a:xfrm>
            <a:off x="821566" y="6451358"/>
            <a:ext cx="1464434" cy="254242"/>
          </a:xfrm>
          <a:prstGeom prst="rect">
            <a:avLst/>
          </a:prstGeom>
        </p:spPr>
      </p:pic>
    </p:spTree>
    <p:extLst>
      <p:ext uri="{BB962C8B-B14F-4D97-AF65-F5344CB8AC3E}">
        <p14:creationId xmlns:p14="http://schemas.microsoft.com/office/powerpoint/2010/main" val="173872736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E:\websites\free-power-point-templates\2012\logos.png">
            <a:extLst>
              <a:ext uri="{FF2B5EF4-FFF2-40B4-BE49-F238E27FC236}">
                <a16:creationId xmlns:a16="http://schemas.microsoft.com/office/drawing/2014/main" xmlns="" id="{37AE5C9D-9288-498D-B315-A5C0C90343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93900" y="0"/>
            <a:ext cx="1951037"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1670" y="222195"/>
            <a:ext cx="8093212" cy="763525"/>
          </a:xfrm>
        </p:spPr>
        <p:txBody>
          <a:bodyPr>
            <a:normAutofit/>
          </a:bodyPr>
          <a:lstStyle>
            <a:lvl1pPr algn="ctr">
              <a:defRPr sz="3600">
                <a:solidFill>
                  <a:srgbClr val="F8025A"/>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Content Placeholder 2"/>
          <p:cNvSpPr>
            <a:spLocks noGrp="1"/>
          </p:cNvSpPr>
          <p:nvPr>
            <p:ph idx="1"/>
          </p:nvPr>
        </p:nvSpPr>
        <p:spPr>
          <a:xfrm>
            <a:off x="601670" y="985720"/>
            <a:ext cx="8085130" cy="4275739"/>
          </a:xfrm>
        </p:spPr>
        <p:txBody>
          <a:bodyPr/>
          <a:lstStyle>
            <a:lvl1pPr algn="l">
              <a:defRPr sz="2800">
                <a:solidFill>
                  <a:srgbClr val="FFB3BE"/>
                </a:solidFill>
              </a:defRPr>
            </a:lvl1pPr>
            <a:lvl2pPr algn="l">
              <a:defRPr>
                <a:solidFill>
                  <a:srgbClr val="FFB3BE"/>
                </a:solidFill>
              </a:defRPr>
            </a:lvl2pPr>
            <a:lvl3pPr algn="l">
              <a:defRPr>
                <a:solidFill>
                  <a:srgbClr val="FFB3BE"/>
                </a:solidFill>
              </a:defRPr>
            </a:lvl3pPr>
            <a:lvl4pPr algn="l">
              <a:defRPr>
                <a:solidFill>
                  <a:srgbClr val="FFB3BE"/>
                </a:solidFill>
              </a:defRPr>
            </a:lvl4pPr>
            <a:lvl5pPr algn="l">
              <a:defRPr>
                <a:solidFill>
                  <a:srgbClr val="FFB3B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xmlns="" id="{6D035324-2930-408D-9E5F-9E8774C45461}"/>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665EF3B7-C4C1-44D1-9BA1-695156A5D691}" type="datetimeFigureOut">
              <a:rPr lang="en-US"/>
              <a:pPr>
                <a:defRPr/>
              </a:pPr>
              <a:t>8/5/2020</a:t>
            </a:fld>
            <a:endParaRPr lang="en-US"/>
          </a:p>
        </p:txBody>
      </p:sp>
      <p:sp>
        <p:nvSpPr>
          <p:cNvPr id="6" name="Footer Placeholder 4">
            <a:extLst>
              <a:ext uri="{FF2B5EF4-FFF2-40B4-BE49-F238E27FC236}">
                <a16:creationId xmlns:a16="http://schemas.microsoft.com/office/drawing/2014/main" xmlns="" id="{52EDE7A8-A831-429E-9A5D-0D70DC3531B9}"/>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xmlns="" id="{E44F530B-AA96-47CC-8525-39507F05FC7D}"/>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D0260842-B22C-44F4-BF92-04903C812189}" type="slidenum">
              <a:rPr lang="en-US"/>
              <a:pPr>
                <a:defRPr/>
              </a:pPr>
              <a:t>‹#›</a:t>
            </a:fld>
            <a:endParaRPr lang="en-US"/>
          </a:p>
        </p:txBody>
      </p:sp>
    </p:spTree>
    <p:extLst>
      <p:ext uri="{BB962C8B-B14F-4D97-AF65-F5344CB8AC3E}">
        <p14:creationId xmlns:p14="http://schemas.microsoft.com/office/powerpoint/2010/main" val="1172825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6260" y="374901"/>
            <a:ext cx="6566315" cy="916230"/>
          </a:xfrm>
          <a:noFill/>
        </p:spPr>
        <p:txBody>
          <a:bodyPr>
            <a:normAutofit/>
          </a:bodyPr>
          <a:lstStyle>
            <a:lvl1pPr algn="l">
              <a:defRPr sz="3600">
                <a:solidFill>
                  <a:srgbClr val="F8025A"/>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Content Placeholder 2"/>
          <p:cNvSpPr>
            <a:spLocks noGrp="1"/>
          </p:cNvSpPr>
          <p:nvPr>
            <p:ph idx="1"/>
          </p:nvPr>
        </p:nvSpPr>
        <p:spPr>
          <a:xfrm>
            <a:off x="296260" y="1443835"/>
            <a:ext cx="6566314" cy="4886559"/>
          </a:xfrm>
        </p:spPr>
        <p:txBody>
          <a:bodyPr/>
          <a:lstStyle>
            <a:lvl1pPr>
              <a:defRPr sz="2800">
                <a:solidFill>
                  <a:srgbClr val="FFB3BE"/>
                </a:solidFill>
              </a:defRPr>
            </a:lvl1pPr>
            <a:lvl2pPr>
              <a:defRPr>
                <a:solidFill>
                  <a:srgbClr val="FFB3BE"/>
                </a:solidFill>
              </a:defRPr>
            </a:lvl2pPr>
            <a:lvl3pPr>
              <a:defRPr>
                <a:solidFill>
                  <a:srgbClr val="FFB3BE"/>
                </a:solidFill>
              </a:defRPr>
            </a:lvl3pPr>
            <a:lvl4pPr>
              <a:defRPr>
                <a:solidFill>
                  <a:srgbClr val="FFB3BE"/>
                </a:solidFill>
              </a:defRPr>
            </a:lvl4pPr>
            <a:lvl5pPr>
              <a:defRPr>
                <a:solidFill>
                  <a:srgbClr val="FFB3B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19823824-D45D-4883-98F9-C7DB085E1ACC}"/>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11F3091B-000B-48BF-AD3B-A6AB8EF0AEA2}" type="datetimeFigureOut">
              <a:rPr lang="en-US"/>
              <a:pPr>
                <a:defRPr/>
              </a:pPr>
              <a:t>8/5/2020</a:t>
            </a:fld>
            <a:endParaRPr lang="en-US"/>
          </a:p>
        </p:txBody>
      </p:sp>
      <p:sp>
        <p:nvSpPr>
          <p:cNvPr id="5" name="Footer Placeholder 4">
            <a:extLst>
              <a:ext uri="{FF2B5EF4-FFF2-40B4-BE49-F238E27FC236}">
                <a16:creationId xmlns:a16="http://schemas.microsoft.com/office/drawing/2014/main" xmlns="" id="{309FA2DB-9E61-42DB-8E1A-3FB7E2518532}"/>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xmlns="" id="{8F244FA1-565B-4D4E-B1B0-B08F7DCEF38E}"/>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0B09F4DF-F795-4598-BF36-A2810366E486}" type="slidenum">
              <a:rPr lang="en-US"/>
              <a:pPr>
                <a:defRPr/>
              </a:pPr>
              <a:t>‹#›</a:t>
            </a:fld>
            <a:endParaRPr lang="en-US"/>
          </a:p>
        </p:txBody>
      </p:sp>
    </p:spTree>
    <p:extLst>
      <p:ext uri="{BB962C8B-B14F-4D97-AF65-F5344CB8AC3E}">
        <p14:creationId xmlns:p14="http://schemas.microsoft.com/office/powerpoint/2010/main" val="3749436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75AD1EB-E742-4F7F-A824-2BD252AD8345}"/>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F071CA24-08E3-4590-8A9B-0C5AFAEFC31B}" type="datetimeFigureOut">
              <a:rPr lang="en-US"/>
              <a:pPr>
                <a:defRPr/>
              </a:pPr>
              <a:t>8/5/2020</a:t>
            </a:fld>
            <a:endParaRPr lang="en-US"/>
          </a:p>
        </p:txBody>
      </p:sp>
      <p:sp>
        <p:nvSpPr>
          <p:cNvPr id="5" name="Footer Placeholder 4">
            <a:extLst>
              <a:ext uri="{FF2B5EF4-FFF2-40B4-BE49-F238E27FC236}">
                <a16:creationId xmlns:a16="http://schemas.microsoft.com/office/drawing/2014/main" xmlns="" id="{1D974697-0627-4FB5-A72F-4B847890A3B9}"/>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xmlns="" id="{8D90BA29-4854-4EE7-A77D-8ED8F5A71383}"/>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35BFFBFB-6A31-4D05-BD82-9D1A846D2EEC}" type="slidenum">
              <a:rPr lang="en-US"/>
              <a:pPr>
                <a:defRPr/>
              </a:pPr>
              <a:t>‹#›</a:t>
            </a:fld>
            <a:endParaRPr lang="en-US"/>
          </a:p>
        </p:txBody>
      </p:sp>
    </p:spTree>
    <p:extLst>
      <p:ext uri="{BB962C8B-B14F-4D97-AF65-F5344CB8AC3E}">
        <p14:creationId xmlns:p14="http://schemas.microsoft.com/office/powerpoint/2010/main" val="3538325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2E069D0-B027-4C46-AB50-38F264F03881}"/>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C77079F9-07A3-44CA-831C-C8FE589EF2FF}" type="datetimeFigureOut">
              <a:rPr lang="en-US"/>
              <a:pPr>
                <a:defRPr/>
              </a:pPr>
              <a:t>8/5/2020</a:t>
            </a:fld>
            <a:endParaRPr lang="en-US"/>
          </a:p>
        </p:txBody>
      </p:sp>
      <p:sp>
        <p:nvSpPr>
          <p:cNvPr id="6" name="Footer Placeholder 5">
            <a:extLst>
              <a:ext uri="{FF2B5EF4-FFF2-40B4-BE49-F238E27FC236}">
                <a16:creationId xmlns:a16="http://schemas.microsoft.com/office/drawing/2014/main" xmlns="" id="{D6FB87E3-1CD4-4E3E-BB4F-519F091E2BFC}"/>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xmlns="" id="{C28B00F1-C3F7-43F8-B1E4-BA61CA65E39D}"/>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89A4A8E0-08CD-4734-A045-BC42613576D6}" type="slidenum">
              <a:rPr lang="en-US"/>
              <a:pPr>
                <a:defRPr/>
              </a:pPr>
              <a:t>‹#›</a:t>
            </a:fld>
            <a:endParaRPr lang="en-US"/>
          </a:p>
        </p:txBody>
      </p:sp>
    </p:spTree>
    <p:extLst>
      <p:ext uri="{BB962C8B-B14F-4D97-AF65-F5344CB8AC3E}">
        <p14:creationId xmlns:p14="http://schemas.microsoft.com/office/powerpoint/2010/main" val="114621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46070" cy="763525"/>
          </a:xfrm>
        </p:spPr>
        <p:txBody>
          <a:bodyPr>
            <a:normAutofit/>
          </a:bodyPr>
          <a:lstStyle>
            <a:lvl1pPr algn="ctr">
              <a:defRPr sz="3600">
                <a:solidFill>
                  <a:srgbClr val="EE006C"/>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457200" y="1272088"/>
            <a:ext cx="4040188" cy="639762"/>
          </a:xfrm>
        </p:spPr>
        <p:txBody>
          <a:bodyPr anchor="b"/>
          <a:lstStyle>
            <a:lvl1pPr marL="0" indent="0" algn="ctr">
              <a:buNone/>
              <a:defRPr sz="2400" b="1">
                <a:solidFill>
                  <a:srgbClr val="FFB3B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01950"/>
            <a:ext cx="4040188" cy="3311079"/>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72088"/>
            <a:ext cx="4041775" cy="639762"/>
          </a:xfrm>
        </p:spPr>
        <p:txBody>
          <a:bodyPr anchor="b"/>
          <a:lstStyle>
            <a:lvl1pPr marL="0" indent="0" algn="ctr">
              <a:buNone/>
              <a:defRPr sz="2400" b="1">
                <a:solidFill>
                  <a:srgbClr val="FFB3B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01950"/>
            <a:ext cx="4041775" cy="3311079"/>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C9D1BD66-43E2-4DEE-9E3F-8E82F91FE17C}"/>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25EB01B6-D5C3-48F0-9C49-C77A5C50844E}" type="datetimeFigureOut">
              <a:rPr lang="en-US"/>
              <a:pPr>
                <a:defRPr/>
              </a:pPr>
              <a:t>8/5/2020</a:t>
            </a:fld>
            <a:endParaRPr lang="en-US"/>
          </a:p>
        </p:txBody>
      </p:sp>
      <p:sp>
        <p:nvSpPr>
          <p:cNvPr id="8" name="Footer Placeholder 7">
            <a:extLst>
              <a:ext uri="{FF2B5EF4-FFF2-40B4-BE49-F238E27FC236}">
                <a16:creationId xmlns:a16="http://schemas.microsoft.com/office/drawing/2014/main" xmlns="" id="{E6E8D1F9-BC04-4D30-93FA-142E7C536820}"/>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endParaRPr lang="en-US"/>
          </a:p>
        </p:txBody>
      </p:sp>
      <p:sp>
        <p:nvSpPr>
          <p:cNvPr id="9" name="Slide Number Placeholder 8">
            <a:extLst>
              <a:ext uri="{FF2B5EF4-FFF2-40B4-BE49-F238E27FC236}">
                <a16:creationId xmlns:a16="http://schemas.microsoft.com/office/drawing/2014/main" xmlns="" id="{27D15DE6-48A4-4634-A3C8-02CA2A335EFA}"/>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BC2B1368-E912-4E96-9493-48AA1A4FE165}" type="slidenum">
              <a:rPr lang="en-US"/>
              <a:pPr>
                <a:defRPr/>
              </a:pPr>
              <a:t>‹#›</a:t>
            </a:fld>
            <a:endParaRPr lang="en-US"/>
          </a:p>
        </p:txBody>
      </p:sp>
    </p:spTree>
    <p:extLst>
      <p:ext uri="{BB962C8B-B14F-4D97-AF65-F5344CB8AC3E}">
        <p14:creationId xmlns:p14="http://schemas.microsoft.com/office/powerpoint/2010/main" val="2772392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F1CE785-AF79-4BC2-AC19-CBA8C8EB269D}"/>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2E64846B-9985-4F21-A598-9DAEFD60016A}" type="datetimeFigureOut">
              <a:rPr lang="en-US"/>
              <a:pPr>
                <a:defRPr/>
              </a:pPr>
              <a:t>8/5/2020</a:t>
            </a:fld>
            <a:endParaRPr lang="en-US"/>
          </a:p>
        </p:txBody>
      </p:sp>
      <p:sp>
        <p:nvSpPr>
          <p:cNvPr id="4" name="Footer Placeholder 3">
            <a:extLst>
              <a:ext uri="{FF2B5EF4-FFF2-40B4-BE49-F238E27FC236}">
                <a16:creationId xmlns:a16="http://schemas.microsoft.com/office/drawing/2014/main" xmlns="" id="{BFBF2DAD-120E-4C76-8458-0DEE1AD8A115}"/>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endParaRPr lang="en-US"/>
          </a:p>
        </p:txBody>
      </p:sp>
      <p:sp>
        <p:nvSpPr>
          <p:cNvPr id="5" name="Slide Number Placeholder 4">
            <a:extLst>
              <a:ext uri="{FF2B5EF4-FFF2-40B4-BE49-F238E27FC236}">
                <a16:creationId xmlns:a16="http://schemas.microsoft.com/office/drawing/2014/main" xmlns="" id="{6407B7D3-BD98-4D4A-BFDC-4B85BEC80852}"/>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F0E6A951-9BD7-4259-8B6D-9E238B09E5BF}" type="slidenum">
              <a:rPr lang="en-US"/>
              <a:pPr>
                <a:defRPr/>
              </a:pPr>
              <a:t>‹#›</a:t>
            </a:fld>
            <a:endParaRPr lang="en-US"/>
          </a:p>
        </p:txBody>
      </p:sp>
    </p:spTree>
    <p:extLst>
      <p:ext uri="{BB962C8B-B14F-4D97-AF65-F5344CB8AC3E}">
        <p14:creationId xmlns:p14="http://schemas.microsoft.com/office/powerpoint/2010/main" val="4271350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728A237-ECBA-4AF7-A159-D6AFF98DA8AC}"/>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3958A7E3-EE13-48C8-A756-E454B78DD132}" type="datetimeFigureOut">
              <a:rPr lang="en-US"/>
              <a:pPr>
                <a:defRPr/>
              </a:pPr>
              <a:t>8/5/2020</a:t>
            </a:fld>
            <a:endParaRPr lang="en-US"/>
          </a:p>
        </p:txBody>
      </p:sp>
      <p:sp>
        <p:nvSpPr>
          <p:cNvPr id="3" name="Footer Placeholder 2">
            <a:extLst>
              <a:ext uri="{FF2B5EF4-FFF2-40B4-BE49-F238E27FC236}">
                <a16:creationId xmlns:a16="http://schemas.microsoft.com/office/drawing/2014/main" xmlns="" id="{F6B81733-90BB-4584-ACFB-1F230A8628CA}"/>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endParaRPr lang="en-US"/>
          </a:p>
        </p:txBody>
      </p:sp>
      <p:sp>
        <p:nvSpPr>
          <p:cNvPr id="4" name="Slide Number Placeholder 3">
            <a:extLst>
              <a:ext uri="{FF2B5EF4-FFF2-40B4-BE49-F238E27FC236}">
                <a16:creationId xmlns:a16="http://schemas.microsoft.com/office/drawing/2014/main" xmlns="" id="{EA51E27B-09FA-4E2A-9E71-560896FB8676}"/>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581E5DCF-8E52-42B7-A695-A3CDF4A489D1}" type="slidenum">
              <a:rPr lang="en-US"/>
              <a:pPr>
                <a:defRPr/>
              </a:pPr>
              <a:t>‹#›</a:t>
            </a:fld>
            <a:endParaRPr lang="en-US"/>
          </a:p>
        </p:txBody>
      </p:sp>
    </p:spTree>
    <p:extLst>
      <p:ext uri="{BB962C8B-B14F-4D97-AF65-F5344CB8AC3E}">
        <p14:creationId xmlns:p14="http://schemas.microsoft.com/office/powerpoint/2010/main" val="3084771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01CCDFFE-1EE3-481E-B8AD-6438A4361FA2}"/>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8BF7897F-182B-4E63-9576-1F3E3CE539EE}" type="datetimeFigureOut">
              <a:rPr lang="en-US"/>
              <a:pPr>
                <a:defRPr/>
              </a:pPr>
              <a:t>8/5/2020</a:t>
            </a:fld>
            <a:endParaRPr lang="en-US"/>
          </a:p>
        </p:txBody>
      </p:sp>
      <p:sp>
        <p:nvSpPr>
          <p:cNvPr id="6" name="Footer Placeholder 5">
            <a:extLst>
              <a:ext uri="{FF2B5EF4-FFF2-40B4-BE49-F238E27FC236}">
                <a16:creationId xmlns:a16="http://schemas.microsoft.com/office/drawing/2014/main" xmlns="" id="{3D89D352-33F5-4E46-8920-42EE3BAE8F19}"/>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xmlns="" id="{B665384A-CDF3-41DA-AB52-514616DE6EE9}"/>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D4EAF5AC-C325-4B08-B6A6-BA2E347CD485}" type="slidenum">
              <a:rPr lang="en-US"/>
              <a:pPr>
                <a:defRPr/>
              </a:pPr>
              <a:t>‹#›</a:t>
            </a:fld>
            <a:endParaRPr lang="en-US"/>
          </a:p>
        </p:txBody>
      </p:sp>
    </p:spTree>
    <p:extLst>
      <p:ext uri="{BB962C8B-B14F-4D97-AF65-F5344CB8AC3E}">
        <p14:creationId xmlns:p14="http://schemas.microsoft.com/office/powerpoint/2010/main" val="1585236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B23309A1-42D1-42D3-9F06-DC3ECEB5CABD}"/>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1D7C4B0A-B91E-40EE-84EA-A8B0F9580049}" type="datetimeFigureOut">
              <a:rPr lang="en-US"/>
              <a:pPr>
                <a:defRPr/>
              </a:pPr>
              <a:t>8/5/2020</a:t>
            </a:fld>
            <a:endParaRPr lang="en-US"/>
          </a:p>
        </p:txBody>
      </p:sp>
      <p:sp>
        <p:nvSpPr>
          <p:cNvPr id="6" name="Footer Placeholder 5">
            <a:extLst>
              <a:ext uri="{FF2B5EF4-FFF2-40B4-BE49-F238E27FC236}">
                <a16:creationId xmlns:a16="http://schemas.microsoft.com/office/drawing/2014/main" xmlns="" id="{957D3CA5-683D-4AA9-9034-F38F3A9D57B2}"/>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xmlns="" id="{252FA7C4-B223-4556-A6FE-ECBE09238AD9}"/>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9956DF47-2EA3-4015-8DBE-46133E007E70}" type="slidenum">
              <a:rPr lang="en-US"/>
              <a:pPr>
                <a:defRPr/>
              </a:pPr>
              <a:t>‹#›</a:t>
            </a:fld>
            <a:endParaRPr lang="en-US"/>
          </a:p>
        </p:txBody>
      </p:sp>
    </p:spTree>
    <p:extLst>
      <p:ext uri="{BB962C8B-B14F-4D97-AF65-F5344CB8AC3E}">
        <p14:creationId xmlns:p14="http://schemas.microsoft.com/office/powerpoint/2010/main" val="58667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165FF70-2E37-47E4-A248-85BDE492F1CD}"/>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A60AE3A8-5733-40EC-AD25-8F68AAAC07F8}" type="datetimeFigureOut">
              <a:rPr lang="en-US"/>
              <a:pPr>
                <a:defRPr/>
              </a:pPr>
              <a:t>8/5/2020</a:t>
            </a:fld>
            <a:endParaRPr lang="en-US"/>
          </a:p>
        </p:txBody>
      </p:sp>
      <p:sp>
        <p:nvSpPr>
          <p:cNvPr id="5" name="Footer Placeholder 4">
            <a:extLst>
              <a:ext uri="{FF2B5EF4-FFF2-40B4-BE49-F238E27FC236}">
                <a16:creationId xmlns:a16="http://schemas.microsoft.com/office/drawing/2014/main" xmlns="" id="{936F9268-24FD-430D-A028-DAAA127641AF}"/>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xmlns="" id="{BE84E3AB-0C0F-4802-88AE-4C60EF79E8CA}"/>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E8A1F373-A136-48D5-B068-E610E0645DF7}" type="slidenum">
              <a:rPr lang="en-US"/>
              <a:pPr>
                <a:defRPr/>
              </a:pPr>
              <a:t>‹#›</a:t>
            </a:fld>
            <a:endParaRPr lang="en-US"/>
          </a:p>
        </p:txBody>
      </p:sp>
    </p:spTree>
    <p:extLst>
      <p:ext uri="{BB962C8B-B14F-4D97-AF65-F5344CB8AC3E}">
        <p14:creationId xmlns:p14="http://schemas.microsoft.com/office/powerpoint/2010/main" val="247523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8">
            <a:extLst>
              <a:ext uri="{FF2B5EF4-FFF2-40B4-BE49-F238E27FC236}">
                <a16:creationId xmlns:a16="http://schemas.microsoft.com/office/drawing/2014/main" xmlns="" id="{AEF6EF89-0EDB-449D-9DAF-8795ABF2DA4D}"/>
              </a:ext>
            </a:extLst>
          </p:cNvPr>
          <p:cNvSpPr>
            <a:spLocks noGrp="1"/>
          </p:cNvSpPr>
          <p:nvPr>
            <p:ph type="ftr" sz="quarter" idx="10"/>
          </p:nvPr>
        </p:nvSpPr>
        <p:spPr/>
        <p:txBody>
          <a:bodyPr/>
          <a:lstStyle>
            <a:lvl1pPr>
              <a:defRPr/>
            </a:lvl1pPr>
          </a:lstStyle>
          <a:p>
            <a:pPr>
              <a:defRPr/>
            </a:pPr>
            <a:endParaRPr lang="en-US"/>
          </a:p>
        </p:txBody>
      </p:sp>
      <p:sp>
        <p:nvSpPr>
          <p:cNvPr id="3" name="Slide Number Placeholder 9">
            <a:extLst>
              <a:ext uri="{FF2B5EF4-FFF2-40B4-BE49-F238E27FC236}">
                <a16:creationId xmlns:a16="http://schemas.microsoft.com/office/drawing/2014/main" xmlns="" id="{9EC0D904-0E11-4C86-9D1E-04DB2A818F71}"/>
              </a:ext>
            </a:extLst>
          </p:cNvPr>
          <p:cNvSpPr>
            <a:spLocks noGrp="1"/>
          </p:cNvSpPr>
          <p:nvPr>
            <p:ph type="sldNum" sz="quarter" idx="11"/>
          </p:nvPr>
        </p:nvSpPr>
        <p:spPr/>
        <p:txBody>
          <a:bodyPr/>
          <a:lstStyle>
            <a:lvl1pPr>
              <a:defRPr/>
            </a:lvl1pPr>
          </a:lstStyle>
          <a:p>
            <a:pPr>
              <a:defRPr/>
            </a:pPr>
            <a:fld id="{FE5852B2-5CE5-4676-A678-AD90D82120D4}" type="slidenum">
              <a:rPr lang="en-US" altLang="en-US"/>
              <a:pPr>
                <a:defRPr/>
              </a:pPr>
              <a:t>‹#›</a:t>
            </a:fld>
            <a:endParaRPr lang="en-US" altLang="en-US"/>
          </a:p>
        </p:txBody>
      </p:sp>
    </p:spTree>
    <p:extLst>
      <p:ext uri="{BB962C8B-B14F-4D97-AF65-F5344CB8AC3E}">
        <p14:creationId xmlns:p14="http://schemas.microsoft.com/office/powerpoint/2010/main" val="137482058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E:\websites\free-power-point-templates\2012\logos.png">
            <a:extLst>
              <a:ext uri="{FF2B5EF4-FFF2-40B4-BE49-F238E27FC236}">
                <a16:creationId xmlns:a16="http://schemas.microsoft.com/office/drawing/2014/main" xmlns="" id="{49509345-EE5A-4D80-9FC2-36B8933B9E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00463" y="3101975"/>
            <a:ext cx="19510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AD087278-9727-4130-93CC-C7AB1390FC12}"/>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925DF368-BA29-4279-8DD2-B65780A8FDE6}" type="datetimeFigureOut">
              <a:rPr lang="en-US"/>
              <a:pPr>
                <a:defRPr/>
              </a:pPr>
              <a:t>8/5/2020</a:t>
            </a:fld>
            <a:endParaRPr lang="en-US"/>
          </a:p>
        </p:txBody>
      </p:sp>
      <p:sp>
        <p:nvSpPr>
          <p:cNvPr id="6" name="Footer Placeholder 4">
            <a:extLst>
              <a:ext uri="{FF2B5EF4-FFF2-40B4-BE49-F238E27FC236}">
                <a16:creationId xmlns:a16="http://schemas.microsoft.com/office/drawing/2014/main" xmlns="" id="{255F485C-FD65-4653-9895-169C38525A5F}"/>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xmlns="" id="{1C976B71-24B9-4477-9252-128C3CCDC634}"/>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2F683B4B-21B1-4481-AEEF-3EB5EAAC5661}" type="slidenum">
              <a:rPr lang="en-US"/>
              <a:pPr>
                <a:defRPr/>
              </a:pPr>
              <a:t>‹#›</a:t>
            </a:fld>
            <a:endParaRPr lang="en-US"/>
          </a:p>
        </p:txBody>
      </p:sp>
    </p:spTree>
    <p:extLst>
      <p:ext uri="{BB962C8B-B14F-4D97-AF65-F5344CB8AC3E}">
        <p14:creationId xmlns:p14="http://schemas.microsoft.com/office/powerpoint/2010/main" val="547084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p:spPr>
        <p:txBody>
          <a:bodyPr anchor="b">
            <a:normAutofit/>
          </a:bodyPr>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1A174DE4-D6E9-4419-BBC5-6C621C4D6CB0}" type="slidenum">
              <a:rPr lang="en-US" smtClean="0">
                <a:solidFill>
                  <a:srgbClr val="146194">
                    <a:lumMod val="50000"/>
                  </a:srgbClr>
                </a:solidFill>
              </a:rPr>
              <a:pPr/>
              <a:t>‹#›</a:t>
            </a:fld>
            <a:endParaRPr lang="en-US">
              <a:solidFill>
                <a:srgbClr val="146194">
                  <a:lumMod val="50000"/>
                </a:srgbClr>
              </a:solidFill>
            </a:endParaRPr>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9249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37382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5310837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109482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146194">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9521129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143488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146194">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7485084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59" y="685800"/>
            <a:ext cx="44577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690867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181743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18572" y="1600200"/>
            <a:ext cx="3738623" cy="4525963"/>
          </a:xfrm>
        </p:spPr>
        <p:txBody>
          <a:bodyPr/>
          <a:lstStyle>
            <a:lvl1pPr>
              <a:lnSpc>
                <a:spcPts val="3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5023412" y="1600200"/>
            <a:ext cx="3663387" cy="4525963"/>
          </a:xfrm>
        </p:spPr>
        <p:txBody>
          <a:bodyPr/>
          <a:lstStyle>
            <a:lvl1pPr>
              <a:lnSpc>
                <a:spcPts val="3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8">
            <a:extLst>
              <a:ext uri="{FF2B5EF4-FFF2-40B4-BE49-F238E27FC236}">
                <a16:creationId xmlns:a16="http://schemas.microsoft.com/office/drawing/2014/main" xmlns="" id="{AE46D079-D789-4B30-B316-0266AC9E90B2}"/>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9">
            <a:extLst>
              <a:ext uri="{FF2B5EF4-FFF2-40B4-BE49-F238E27FC236}">
                <a16:creationId xmlns:a16="http://schemas.microsoft.com/office/drawing/2014/main" xmlns="" id="{CCF6CD3F-99BC-452F-B5A2-3A8BFB464D3E}"/>
              </a:ext>
            </a:extLst>
          </p:cNvPr>
          <p:cNvSpPr>
            <a:spLocks noGrp="1"/>
          </p:cNvSpPr>
          <p:nvPr>
            <p:ph type="sldNum" sz="quarter" idx="11"/>
          </p:nvPr>
        </p:nvSpPr>
        <p:spPr/>
        <p:txBody>
          <a:bodyPr/>
          <a:lstStyle>
            <a:lvl1pPr>
              <a:defRPr/>
            </a:lvl1pPr>
          </a:lstStyle>
          <a:p>
            <a:pPr>
              <a:defRPr/>
            </a:pPr>
            <a:fld id="{88B6287D-A121-425E-B073-80F1BA02C38C}" type="slidenum">
              <a:rPr lang="en-US" altLang="en-US"/>
              <a:pPr>
                <a:defRPr/>
              </a:pPr>
              <a:t>‹#›</a:t>
            </a:fld>
            <a:endParaRPr lang="en-US" altLang="en-US"/>
          </a:p>
        </p:txBody>
      </p:sp>
    </p:spTree>
    <p:extLst>
      <p:ext uri="{BB962C8B-B14F-4D97-AF65-F5344CB8AC3E}">
        <p14:creationId xmlns:p14="http://schemas.microsoft.com/office/powerpoint/2010/main" val="20182323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40309494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9931586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685800"/>
            <a:ext cx="6858001"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13160" y="4301068"/>
            <a:ext cx="6400800" cy="1684865"/>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4" name="TextBox 13"/>
          <p:cNvSpPr txBox="1"/>
          <p:nvPr/>
        </p:nvSpPr>
        <p:spPr>
          <a:xfrm>
            <a:off x="398859" y="812222"/>
            <a:ext cx="457200" cy="584776"/>
          </a:xfrm>
          <a:prstGeom prst="rect">
            <a:avLst/>
          </a:prstGeom>
        </p:spPr>
        <p:txBody>
          <a:bodyPr vert="horz" lIns="68580" tIns="34290" rIns="68580" bIns="34290" rtlCol="0" anchor="ctr">
            <a:noAutofit/>
          </a:bodyPr>
          <a:lstStyle/>
          <a:p>
            <a:pPr eaLnBrk="1" fontAlgn="auto" hangingPunct="1">
              <a:spcBef>
                <a:spcPts val="0"/>
              </a:spcBef>
              <a:spcAft>
                <a:spcPts val="0"/>
              </a:spcAft>
            </a:pPr>
            <a:r>
              <a:rPr kumimoji="0" lang="en-US" sz="6000" dirty="0">
                <a:solidFill>
                  <a:prstClr val="white"/>
                </a:solidFill>
                <a:latin typeface="Century Gothic" panose="020B0502020202020204"/>
                <a:ea typeface="+mn-ea"/>
              </a:rPr>
              <a:t>“</a:t>
            </a:r>
          </a:p>
        </p:txBody>
      </p:sp>
      <p:sp>
        <p:nvSpPr>
          <p:cNvPr id="15" name="TextBox 14"/>
          <p:cNvSpPr txBox="1"/>
          <p:nvPr/>
        </p:nvSpPr>
        <p:spPr>
          <a:xfrm>
            <a:off x="7714059" y="2768601"/>
            <a:ext cx="457200" cy="584776"/>
          </a:xfrm>
          <a:prstGeom prst="rect">
            <a:avLst/>
          </a:prstGeom>
        </p:spPr>
        <p:txBody>
          <a:bodyPr vert="horz" lIns="68580" tIns="34290" rIns="68580" bIns="34290" rtlCol="0" anchor="ctr">
            <a:noAutofit/>
          </a:bodyPr>
          <a:lstStyle/>
          <a:p>
            <a:pPr algn="r" eaLnBrk="1" fontAlgn="auto" hangingPunct="1">
              <a:spcBef>
                <a:spcPts val="0"/>
              </a:spcBef>
              <a:spcAft>
                <a:spcPts val="0"/>
              </a:spcAft>
            </a:pPr>
            <a:r>
              <a:rPr kumimoji="0" lang="en-US" sz="6000" dirty="0">
                <a:solidFill>
                  <a:prstClr val="white"/>
                </a:solidFill>
                <a:latin typeface="Century Gothic" panose="020B0502020202020204"/>
                <a:ea typeface="+mn-ea"/>
              </a:rPr>
              <a:t>”</a:t>
            </a:r>
          </a:p>
        </p:txBody>
      </p:sp>
    </p:spTree>
    <p:extLst>
      <p:ext uri="{BB962C8B-B14F-4D97-AF65-F5344CB8AC3E}">
        <p14:creationId xmlns:p14="http://schemas.microsoft.com/office/powerpoint/2010/main" val="20796055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616484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59" y="3928534"/>
            <a:ext cx="6400801" cy="1049866"/>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1" name="TextBox 10"/>
          <p:cNvSpPr txBox="1"/>
          <p:nvPr/>
        </p:nvSpPr>
        <p:spPr>
          <a:xfrm>
            <a:off x="398859" y="812222"/>
            <a:ext cx="457200" cy="584776"/>
          </a:xfrm>
          <a:prstGeom prst="rect">
            <a:avLst/>
          </a:prstGeom>
        </p:spPr>
        <p:txBody>
          <a:bodyPr vert="horz" lIns="68580" tIns="34290" rIns="68580" bIns="34290" rtlCol="0" anchor="ctr">
            <a:noAutofit/>
          </a:bodyPr>
          <a:lstStyle/>
          <a:p>
            <a:pPr eaLnBrk="1" fontAlgn="auto" hangingPunct="1">
              <a:spcBef>
                <a:spcPts val="0"/>
              </a:spcBef>
              <a:spcAft>
                <a:spcPts val="0"/>
              </a:spcAft>
            </a:pPr>
            <a:r>
              <a:rPr kumimoji="0" lang="en-US" sz="6000" dirty="0">
                <a:solidFill>
                  <a:prstClr val="white"/>
                </a:solidFill>
                <a:latin typeface="Century Gothic" panose="020B0502020202020204"/>
                <a:ea typeface="+mn-ea"/>
              </a:rPr>
              <a:t>“</a:t>
            </a:r>
          </a:p>
        </p:txBody>
      </p:sp>
      <p:sp>
        <p:nvSpPr>
          <p:cNvPr id="12" name="TextBox 11"/>
          <p:cNvSpPr txBox="1"/>
          <p:nvPr/>
        </p:nvSpPr>
        <p:spPr>
          <a:xfrm>
            <a:off x="7714059" y="2768601"/>
            <a:ext cx="457200" cy="584776"/>
          </a:xfrm>
          <a:prstGeom prst="rect">
            <a:avLst/>
          </a:prstGeom>
        </p:spPr>
        <p:txBody>
          <a:bodyPr vert="horz" lIns="68580" tIns="34290" rIns="68580" bIns="34290" rtlCol="0" anchor="ctr">
            <a:noAutofit/>
          </a:bodyPr>
          <a:lstStyle/>
          <a:p>
            <a:pPr algn="r" eaLnBrk="1" fontAlgn="auto" hangingPunct="1">
              <a:spcBef>
                <a:spcPts val="0"/>
              </a:spcBef>
              <a:spcAft>
                <a:spcPts val="0"/>
              </a:spcAft>
            </a:pPr>
            <a:r>
              <a:rPr kumimoji="0" lang="en-US" sz="6000" dirty="0">
                <a:solidFill>
                  <a:prstClr val="white"/>
                </a:solidFill>
                <a:latin typeface="Century Gothic" panose="020B0502020202020204"/>
                <a:ea typeface="+mn-ea"/>
              </a:rPr>
              <a:t>”</a:t>
            </a:r>
          </a:p>
        </p:txBody>
      </p:sp>
    </p:spTree>
    <p:extLst>
      <p:ext uri="{BB962C8B-B14F-4D97-AF65-F5344CB8AC3E}">
        <p14:creationId xmlns:p14="http://schemas.microsoft.com/office/powerpoint/2010/main" val="22205897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3452231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511577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3671326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a:p>
        </p:txBody>
      </p:sp>
      <p:sp>
        <p:nvSpPr>
          <p:cNvPr id="6" name="Slide Number Placeholder 5"/>
          <p:cNvSpPr>
            <a:spLocks noGrp="1"/>
          </p:cNvSpPr>
          <p:nvPr>
            <p:ph type="sldNum" sz="quarter" idx="12"/>
          </p:nvPr>
        </p:nvSpPr>
        <p:spPr>
          <a:xfrm>
            <a:off x="8629125" y="260000"/>
            <a:ext cx="359234" cy="261610"/>
          </a:xfrm>
          <a:prstGeom prst="rect">
            <a:avLst/>
          </a:prstGeom>
        </p:spPr>
        <p:txBody>
          <a:bodyPr/>
          <a:lstStyle>
            <a:lvl1pPr algn="ctr">
              <a:defRPr/>
            </a:lvl1pPr>
          </a:lstStyle>
          <a:p>
            <a:fld id="{1A174DE4-D6E9-4419-BBC5-6C621C4D6CB0}"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25239500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1" name="Picture Placeholder 6"/>
          <p:cNvSpPr>
            <a:spLocks noGrp="1"/>
          </p:cNvSpPr>
          <p:nvPr>
            <p:ph type="pic" sz="quarter" idx="14"/>
          </p:nvPr>
        </p:nvSpPr>
        <p:spPr>
          <a:xfrm>
            <a:off x="3127807" y="1709717"/>
            <a:ext cx="2894171" cy="2597126"/>
          </a:xfrm>
        </p:spPr>
        <p:txBody>
          <a:bodyPr/>
          <a:lstStyle/>
          <a:p>
            <a:endParaRPr lang="en-US"/>
          </a:p>
        </p:txBody>
      </p:sp>
      <p:sp>
        <p:nvSpPr>
          <p:cNvPr id="7" name="Picture Placeholder 6"/>
          <p:cNvSpPr>
            <a:spLocks noGrp="1"/>
          </p:cNvSpPr>
          <p:nvPr>
            <p:ph type="pic" sz="quarter" idx="13"/>
          </p:nvPr>
        </p:nvSpPr>
        <p:spPr>
          <a:xfrm>
            <a:off x="128975" y="1709717"/>
            <a:ext cx="2899974" cy="2597126"/>
          </a:xfrm>
        </p:spPr>
        <p:txBody>
          <a:bodyPr/>
          <a:lstStyle/>
          <a:p>
            <a:endParaRPr lang="en-US"/>
          </a:p>
        </p:txBody>
      </p:sp>
      <p:sp>
        <p:nvSpPr>
          <p:cNvPr id="6" name="Slide Number Placeholder 5"/>
          <p:cNvSpPr>
            <a:spLocks noGrp="1"/>
          </p:cNvSpPr>
          <p:nvPr>
            <p:ph type="sldNum" sz="quarter" idx="12"/>
          </p:nvPr>
        </p:nvSpPr>
        <p:spPr>
          <a:xfrm>
            <a:off x="8629125" y="260000"/>
            <a:ext cx="359234" cy="261610"/>
          </a:xfrm>
          <a:prstGeom prst="rect">
            <a:avLst/>
          </a:prstGeom>
        </p:spPr>
        <p:txBody>
          <a:bodyPr/>
          <a:lstStyle>
            <a:lvl1pPr algn="ctr">
              <a:defRPr/>
            </a:lvl1pPr>
          </a:lstStyle>
          <a:p>
            <a:fld id="{1A174DE4-D6E9-4419-BBC5-6C621C4D6CB0}" type="slidenum">
              <a:rPr lang="en-US" smtClean="0">
                <a:solidFill>
                  <a:srgbClr val="146194">
                    <a:lumMod val="50000"/>
                  </a:srgbClr>
                </a:solidFill>
              </a:rPr>
              <a:pPr/>
              <a:t>‹#›</a:t>
            </a:fld>
            <a:endParaRPr lang="en-US">
              <a:solidFill>
                <a:srgbClr val="146194">
                  <a:lumMod val="50000"/>
                </a:srgbClr>
              </a:solidFill>
            </a:endParaRPr>
          </a:p>
        </p:txBody>
      </p:sp>
      <p:sp>
        <p:nvSpPr>
          <p:cNvPr id="12" name="Picture Placeholder 6"/>
          <p:cNvSpPr>
            <a:spLocks noGrp="1"/>
          </p:cNvSpPr>
          <p:nvPr>
            <p:ph type="pic" sz="quarter" idx="15"/>
          </p:nvPr>
        </p:nvSpPr>
        <p:spPr>
          <a:xfrm>
            <a:off x="6120835" y="1709717"/>
            <a:ext cx="2898122" cy="2597126"/>
          </a:xfrm>
        </p:spPr>
        <p:txBody>
          <a:bodyPr/>
          <a:lstStyle/>
          <a:p>
            <a:endParaRPr lang="en-US"/>
          </a:p>
        </p:txBody>
      </p:sp>
    </p:spTree>
    <p:extLst>
      <p:ext uri="{BB962C8B-B14F-4D97-AF65-F5344CB8AC3E}">
        <p14:creationId xmlns:p14="http://schemas.microsoft.com/office/powerpoint/2010/main" val="3771775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18572" y="1804825"/>
            <a:ext cx="3750197" cy="639762"/>
          </a:xfrm>
        </p:spPr>
        <p:txBody>
          <a:bodyPr anchor="b"/>
          <a:lstStyle>
            <a:lvl1pPr marL="0" indent="0">
              <a:lnSpc>
                <a:spcPts val="26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18572" y="2444587"/>
            <a:ext cx="3773347" cy="3556514"/>
          </a:xfrm>
        </p:spPr>
        <p:txBody>
          <a:bodyPr/>
          <a:lstStyle>
            <a:lvl1pPr>
              <a:lnSpc>
                <a:spcPts val="2600"/>
              </a:lnSpc>
              <a:spcBef>
                <a:spcPts val="300"/>
              </a:spcBef>
              <a:defRPr sz="2400"/>
            </a:lvl1pPr>
            <a:lvl2pPr>
              <a:spcBef>
                <a:spcPts val="300"/>
              </a:spcBef>
              <a:defRPr sz="2000"/>
            </a:lvl2pPr>
            <a:lvl3pPr>
              <a:spcBef>
                <a:spcPts val="300"/>
              </a:spcBef>
              <a:defRPr sz="1800"/>
            </a:lvl3pPr>
            <a:lvl4pPr>
              <a:spcBef>
                <a:spcPts val="300"/>
              </a:spcBef>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5092861" y="1804825"/>
            <a:ext cx="3593939" cy="639762"/>
          </a:xfrm>
        </p:spPr>
        <p:txBody>
          <a:bodyPr anchor="b"/>
          <a:lstStyle>
            <a:lvl1pPr marL="0" indent="0">
              <a:lnSpc>
                <a:spcPts val="26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1286" y="2444587"/>
            <a:ext cx="3605514" cy="3545276"/>
          </a:xfrm>
        </p:spPr>
        <p:txBody>
          <a:bodyPr/>
          <a:lstStyle>
            <a:lvl1pPr>
              <a:lnSpc>
                <a:spcPts val="2600"/>
              </a:lnSpc>
              <a:spcBef>
                <a:spcPts val="300"/>
              </a:spcBef>
              <a:defRPr sz="2400"/>
            </a:lvl1pPr>
            <a:lvl2pPr>
              <a:spcBef>
                <a:spcPts val="300"/>
              </a:spcBef>
              <a:defRPr sz="2000"/>
            </a:lvl2pPr>
            <a:lvl3pPr>
              <a:spcBef>
                <a:spcPts val="300"/>
              </a:spcBef>
              <a:defRPr sz="1800"/>
            </a:lvl3pPr>
            <a:lvl4pPr>
              <a:spcBef>
                <a:spcPts val="300"/>
              </a:spcBef>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Footer Placeholder 8">
            <a:extLst>
              <a:ext uri="{FF2B5EF4-FFF2-40B4-BE49-F238E27FC236}">
                <a16:creationId xmlns:a16="http://schemas.microsoft.com/office/drawing/2014/main" xmlns="" id="{893EEBF7-E5A6-49DC-918C-AE15413BEDD3}"/>
              </a:ext>
            </a:extLst>
          </p:cNvPr>
          <p:cNvSpPr>
            <a:spLocks noGrp="1"/>
          </p:cNvSpPr>
          <p:nvPr>
            <p:ph type="ftr" sz="quarter" idx="10"/>
          </p:nvPr>
        </p:nvSpPr>
        <p:spPr/>
        <p:txBody>
          <a:bodyPr/>
          <a:lstStyle>
            <a:lvl1pPr>
              <a:defRPr/>
            </a:lvl1pPr>
          </a:lstStyle>
          <a:p>
            <a:pPr>
              <a:defRPr/>
            </a:pPr>
            <a:endParaRPr lang="en-US"/>
          </a:p>
        </p:txBody>
      </p:sp>
      <p:sp>
        <p:nvSpPr>
          <p:cNvPr id="8" name="Slide Number Placeholder 9">
            <a:extLst>
              <a:ext uri="{FF2B5EF4-FFF2-40B4-BE49-F238E27FC236}">
                <a16:creationId xmlns:a16="http://schemas.microsoft.com/office/drawing/2014/main" xmlns="" id="{DFBB3972-BBE4-4007-9645-A56AA6DA15CF}"/>
              </a:ext>
            </a:extLst>
          </p:cNvPr>
          <p:cNvSpPr>
            <a:spLocks noGrp="1"/>
          </p:cNvSpPr>
          <p:nvPr>
            <p:ph type="sldNum" sz="quarter" idx="11"/>
          </p:nvPr>
        </p:nvSpPr>
        <p:spPr/>
        <p:txBody>
          <a:bodyPr/>
          <a:lstStyle>
            <a:lvl1pPr>
              <a:defRPr/>
            </a:lvl1pPr>
          </a:lstStyle>
          <a:p>
            <a:pPr>
              <a:defRPr/>
            </a:pPr>
            <a:fld id="{15DA0E4F-B015-468B-8D06-A6BD97C0CD63}" type="slidenum">
              <a:rPr lang="en-US" altLang="en-US"/>
              <a:pPr>
                <a:defRPr/>
              </a:pPr>
              <a:t>‹#›</a:t>
            </a:fld>
            <a:endParaRPr lang="en-US" altLang="en-US"/>
          </a:p>
        </p:txBody>
      </p:sp>
    </p:spTree>
    <p:extLst>
      <p:ext uri="{BB962C8B-B14F-4D97-AF65-F5344CB8AC3E}">
        <p14:creationId xmlns:p14="http://schemas.microsoft.com/office/powerpoint/2010/main" val="338266935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Picture Placeholder 6"/>
          <p:cNvSpPr>
            <a:spLocks noGrp="1"/>
          </p:cNvSpPr>
          <p:nvPr>
            <p:ph type="pic" sz="quarter" idx="14"/>
          </p:nvPr>
        </p:nvSpPr>
        <p:spPr>
          <a:xfrm>
            <a:off x="3028948" y="1690324"/>
            <a:ext cx="3067040" cy="4062126"/>
          </a:xfrm>
        </p:spPr>
        <p:txBody>
          <a:bodyPr/>
          <a:lstStyle/>
          <a:p>
            <a:endParaRPr lang="en-US"/>
          </a:p>
        </p:txBody>
      </p:sp>
      <p:sp>
        <p:nvSpPr>
          <p:cNvPr id="7" name="Picture Placeholder 6"/>
          <p:cNvSpPr>
            <a:spLocks noGrp="1"/>
          </p:cNvSpPr>
          <p:nvPr>
            <p:ph type="pic" sz="quarter" idx="13"/>
          </p:nvPr>
        </p:nvSpPr>
        <p:spPr>
          <a:xfrm>
            <a:off x="0" y="1690324"/>
            <a:ext cx="3047994" cy="4062126"/>
          </a:xfrm>
        </p:spPr>
        <p:txBody>
          <a:bodyPr/>
          <a:lstStyle/>
          <a:p>
            <a:endParaRPr lang="en-US"/>
          </a:p>
        </p:txBody>
      </p:sp>
      <p:sp>
        <p:nvSpPr>
          <p:cNvPr id="6" name="Slide Number Placeholder 5"/>
          <p:cNvSpPr>
            <a:spLocks noGrp="1"/>
          </p:cNvSpPr>
          <p:nvPr>
            <p:ph type="sldNum" sz="quarter" idx="12"/>
          </p:nvPr>
        </p:nvSpPr>
        <p:spPr>
          <a:xfrm>
            <a:off x="8629125" y="260000"/>
            <a:ext cx="359234" cy="261610"/>
          </a:xfrm>
          <a:prstGeom prst="rect">
            <a:avLst/>
          </a:prstGeom>
        </p:spPr>
        <p:txBody>
          <a:bodyPr/>
          <a:lstStyle>
            <a:lvl1pPr algn="ctr">
              <a:defRPr/>
            </a:lvl1pPr>
          </a:lstStyle>
          <a:p>
            <a:fld id="{1A174DE4-D6E9-4419-BBC5-6C621C4D6CB0}" type="slidenum">
              <a:rPr lang="en-US" smtClean="0">
                <a:solidFill>
                  <a:srgbClr val="146194">
                    <a:lumMod val="50000"/>
                  </a:srgbClr>
                </a:solidFill>
              </a:rPr>
              <a:pPr/>
              <a:t>‹#›</a:t>
            </a:fld>
            <a:endParaRPr lang="en-US">
              <a:solidFill>
                <a:srgbClr val="146194">
                  <a:lumMod val="50000"/>
                </a:srgbClr>
              </a:solidFill>
            </a:endParaRPr>
          </a:p>
        </p:txBody>
      </p:sp>
      <p:sp>
        <p:nvSpPr>
          <p:cNvPr id="12" name="Picture Placeholder 6"/>
          <p:cNvSpPr>
            <a:spLocks noGrp="1"/>
          </p:cNvSpPr>
          <p:nvPr>
            <p:ph type="pic" sz="quarter" idx="15"/>
          </p:nvPr>
        </p:nvSpPr>
        <p:spPr>
          <a:xfrm>
            <a:off x="6076942" y="1690324"/>
            <a:ext cx="3067058" cy="4062126"/>
          </a:xfrm>
        </p:spPr>
        <p:txBody>
          <a:bodyPr/>
          <a:lstStyle/>
          <a:p>
            <a:endParaRPr lang="en-US"/>
          </a:p>
        </p:txBody>
      </p:sp>
    </p:spTree>
    <p:extLst>
      <p:ext uri="{BB962C8B-B14F-4D97-AF65-F5344CB8AC3E}">
        <p14:creationId xmlns:p14="http://schemas.microsoft.com/office/powerpoint/2010/main" val="2410568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5" name="Picture Placeholder 6"/>
          <p:cNvSpPr>
            <a:spLocks noGrp="1"/>
          </p:cNvSpPr>
          <p:nvPr>
            <p:ph type="pic" sz="quarter" idx="15"/>
          </p:nvPr>
        </p:nvSpPr>
        <p:spPr>
          <a:xfrm>
            <a:off x="4766582" y="4066485"/>
            <a:ext cx="1388327" cy="1932633"/>
          </a:xfrm>
        </p:spPr>
        <p:txBody>
          <a:bodyPr/>
          <a:lstStyle/>
          <a:p>
            <a:endParaRPr lang="en-US"/>
          </a:p>
        </p:txBody>
      </p:sp>
      <p:sp>
        <p:nvSpPr>
          <p:cNvPr id="16" name="Picture Placeholder 6"/>
          <p:cNvSpPr>
            <a:spLocks noGrp="1"/>
          </p:cNvSpPr>
          <p:nvPr>
            <p:ph type="pic" sz="quarter" idx="16"/>
          </p:nvPr>
        </p:nvSpPr>
        <p:spPr>
          <a:xfrm>
            <a:off x="4766583" y="1797220"/>
            <a:ext cx="1388327" cy="1932633"/>
          </a:xfrm>
        </p:spPr>
        <p:txBody>
          <a:bodyPr/>
          <a:lstStyle/>
          <a:p>
            <a:endParaRPr lang="en-US"/>
          </a:p>
        </p:txBody>
      </p:sp>
      <p:sp>
        <p:nvSpPr>
          <p:cNvPr id="14" name="Picture Placeholder 6"/>
          <p:cNvSpPr>
            <a:spLocks noGrp="1"/>
          </p:cNvSpPr>
          <p:nvPr>
            <p:ph type="pic" sz="quarter" idx="14"/>
          </p:nvPr>
        </p:nvSpPr>
        <p:spPr>
          <a:xfrm>
            <a:off x="695005" y="4066485"/>
            <a:ext cx="1388327" cy="1932633"/>
          </a:xfrm>
        </p:spPr>
        <p:txBody>
          <a:bodyPr/>
          <a:lstStyle/>
          <a:p>
            <a:endParaRPr lang="en-US"/>
          </a:p>
        </p:txBody>
      </p:sp>
      <p:sp>
        <p:nvSpPr>
          <p:cNvPr id="7" name="Picture Placeholder 6"/>
          <p:cNvSpPr>
            <a:spLocks noGrp="1"/>
          </p:cNvSpPr>
          <p:nvPr>
            <p:ph type="pic" sz="quarter" idx="13"/>
          </p:nvPr>
        </p:nvSpPr>
        <p:spPr>
          <a:xfrm>
            <a:off x="695005" y="1797220"/>
            <a:ext cx="1388327" cy="1932633"/>
          </a:xfrm>
        </p:spPr>
        <p:txBody>
          <a:bodyPr/>
          <a:lstStyle/>
          <a:p>
            <a:endParaRPr lang="en-US"/>
          </a:p>
        </p:txBody>
      </p:sp>
      <p:sp>
        <p:nvSpPr>
          <p:cNvPr id="6" name="Slide Number Placeholder 5"/>
          <p:cNvSpPr>
            <a:spLocks noGrp="1"/>
          </p:cNvSpPr>
          <p:nvPr>
            <p:ph type="sldNum" sz="quarter" idx="12"/>
          </p:nvPr>
        </p:nvSpPr>
        <p:spPr>
          <a:xfrm>
            <a:off x="8629125" y="260000"/>
            <a:ext cx="359234" cy="261610"/>
          </a:xfrm>
          <a:prstGeom prst="rect">
            <a:avLst/>
          </a:prstGeom>
        </p:spPr>
        <p:txBody>
          <a:bodyPr/>
          <a:lstStyle>
            <a:lvl1pPr algn="ctr">
              <a:defRPr/>
            </a:lvl1pPr>
          </a:lstStyle>
          <a:p>
            <a:fld id="{1A174DE4-D6E9-4419-BBC5-6C621C4D6CB0}"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2729143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3" name="Picture Placeholder 6"/>
          <p:cNvSpPr>
            <a:spLocks noGrp="1"/>
          </p:cNvSpPr>
          <p:nvPr>
            <p:ph type="pic" sz="quarter" idx="15"/>
          </p:nvPr>
        </p:nvSpPr>
        <p:spPr>
          <a:xfrm>
            <a:off x="0" y="1690841"/>
            <a:ext cx="4578579" cy="4079510"/>
          </a:xfrm>
        </p:spPr>
        <p:txBody>
          <a:bodyPr/>
          <a:lstStyle/>
          <a:p>
            <a:endParaRPr lang="en-US"/>
          </a:p>
        </p:txBody>
      </p:sp>
      <p:sp>
        <p:nvSpPr>
          <p:cNvPr id="6" name="Slide Number Placeholder 5"/>
          <p:cNvSpPr>
            <a:spLocks noGrp="1"/>
          </p:cNvSpPr>
          <p:nvPr>
            <p:ph type="sldNum" sz="quarter" idx="12"/>
          </p:nvPr>
        </p:nvSpPr>
        <p:spPr>
          <a:xfrm>
            <a:off x="8629125" y="260000"/>
            <a:ext cx="359234" cy="261610"/>
          </a:xfrm>
          <a:prstGeom prst="rect">
            <a:avLst/>
          </a:prstGeom>
        </p:spPr>
        <p:txBody>
          <a:bodyPr/>
          <a:lstStyle>
            <a:lvl1pPr algn="ctr">
              <a:defRPr/>
            </a:lvl1pPr>
          </a:lstStyle>
          <a:p>
            <a:fld id="{1A174DE4-D6E9-4419-BBC5-6C621C4D6CB0}"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3779316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11"/>
            <a:ext cx="1795815" cy="365125"/>
          </a:xfrm>
        </p:spPr>
        <p:txBody>
          <a:bodyPr/>
          <a:lstStyle/>
          <a:p>
            <a:fld id="{7634B77F-D597-4DDB-9B12-A02DD8D06668}" type="datetime4">
              <a:rPr lang="en-US" smtClean="0">
                <a:solidFill>
                  <a:srgbClr val="146194">
                    <a:lumMod val="50000"/>
                  </a:srgbClr>
                </a:solidFill>
              </a:rPr>
              <a:pPr/>
              <a:t>August 5, 2020</a:t>
            </a:fld>
            <a:endParaRPr lang="en-US" dirty="0">
              <a:solidFill>
                <a:srgbClr val="146194">
                  <a:lumMod val="50000"/>
                </a:srgbClr>
              </a:solidFill>
            </a:endParaRPr>
          </a:p>
        </p:txBody>
      </p:sp>
      <p:sp>
        <p:nvSpPr>
          <p:cNvPr id="9" name="Footer Placeholder 5"/>
          <p:cNvSpPr>
            <a:spLocks noGrp="1"/>
          </p:cNvSpPr>
          <p:nvPr>
            <p:ph type="ftr" sz="quarter" idx="11"/>
          </p:nvPr>
        </p:nvSpPr>
        <p:spPr>
          <a:xfrm>
            <a:off x="3028950" y="6194311"/>
            <a:ext cx="3086100" cy="365125"/>
          </a:xfrm>
        </p:spPr>
        <p:txBody>
          <a:bodyPr/>
          <a:lstStyle/>
          <a:p>
            <a:r>
              <a:rPr lang="en-US" dirty="0">
                <a:solidFill>
                  <a:srgbClr val="146194">
                    <a:lumMod val="50000"/>
                  </a:srgbClr>
                </a:solidFill>
              </a:rPr>
              <a:t>https://disasterloan.sba.gov/ela</a:t>
            </a:r>
          </a:p>
        </p:txBody>
      </p:sp>
      <p:sp>
        <p:nvSpPr>
          <p:cNvPr id="10" name="Slide Number Placeholder 6"/>
          <p:cNvSpPr>
            <a:spLocks noGrp="1"/>
          </p:cNvSpPr>
          <p:nvPr>
            <p:ph type="sldNum" sz="quarter" idx="12"/>
          </p:nvPr>
        </p:nvSpPr>
        <p:spPr>
          <a:xfrm>
            <a:off x="6796510" y="6194311"/>
            <a:ext cx="2057400" cy="365125"/>
          </a:xfrm>
        </p:spPr>
        <p:txBody>
          <a:bodyPr/>
          <a:lstStyle/>
          <a:p>
            <a:fld id="{B1AB44B9-F1EC-4F4B-88D4-413245C9CD3E}" type="slidenum">
              <a:rPr lang="en-US" smtClean="0">
                <a:solidFill>
                  <a:srgbClr val="146194">
                    <a:lumMod val="50000"/>
                  </a:srgbClr>
                </a:solidFill>
              </a:rPr>
              <a:pPr/>
              <a:t>‹#›</a:t>
            </a:fld>
            <a:endParaRPr lang="en-US" dirty="0">
              <a:solidFill>
                <a:srgbClr val="146194">
                  <a:lumMod val="50000"/>
                </a:srgbClr>
              </a:solidFill>
            </a:endParaRPr>
          </a:p>
        </p:txBody>
      </p:sp>
      <p:sp>
        <p:nvSpPr>
          <p:cNvPr id="11" name="Subtitle 2"/>
          <p:cNvSpPr>
            <a:spLocks noGrp="1"/>
          </p:cNvSpPr>
          <p:nvPr>
            <p:ph type="subTitle" idx="13"/>
          </p:nvPr>
        </p:nvSpPr>
        <p:spPr>
          <a:xfrm>
            <a:off x="628650" y="967516"/>
            <a:ext cx="7886700" cy="696071"/>
          </a:xfrm>
        </p:spPr>
        <p:txBody>
          <a:bodyPr>
            <a:normAutofit/>
          </a:bodyPr>
          <a:lstStyle>
            <a:lvl1pPr marL="0" indent="0" algn="ctr">
              <a:buNone/>
              <a:defRPr sz="886" b="1">
                <a:solidFill>
                  <a:srgbClr val="898989"/>
                </a:solidFill>
              </a:defRPr>
            </a:lvl1pPr>
            <a:lvl2pPr marL="192867" indent="0" algn="ctr">
              <a:buNone/>
              <a:defRPr sz="844"/>
            </a:lvl2pPr>
            <a:lvl3pPr marL="385734" indent="0" algn="ctr">
              <a:buNone/>
              <a:defRPr sz="760"/>
            </a:lvl3pPr>
            <a:lvl4pPr marL="578601" indent="0" algn="ctr">
              <a:buNone/>
              <a:defRPr sz="675"/>
            </a:lvl4pPr>
            <a:lvl5pPr marL="771468" indent="0" algn="ctr">
              <a:buNone/>
              <a:defRPr sz="675"/>
            </a:lvl5pPr>
            <a:lvl6pPr marL="964335" indent="0" algn="ctr">
              <a:buNone/>
              <a:defRPr sz="675"/>
            </a:lvl6pPr>
            <a:lvl7pPr marL="1157201" indent="0" algn="ctr">
              <a:buNone/>
              <a:defRPr sz="675"/>
            </a:lvl7pPr>
            <a:lvl8pPr marL="1350068" indent="0" algn="ctr">
              <a:buNone/>
              <a:defRPr sz="675"/>
            </a:lvl8pPr>
            <a:lvl9pPr marL="1542935" indent="0" algn="ctr">
              <a:buNone/>
              <a:defRPr sz="675"/>
            </a:lvl9pPr>
          </a:lstStyle>
          <a:p>
            <a:r>
              <a:rPr lang="en-US"/>
              <a:t>Click to edit Master subtitle style</a:t>
            </a:r>
            <a:endParaRPr lang="en-US" dirty="0"/>
          </a:p>
        </p:txBody>
      </p:sp>
    </p:spTree>
    <p:extLst>
      <p:ext uri="{BB962C8B-B14F-4D97-AF65-F5344CB8AC3E}">
        <p14:creationId xmlns:p14="http://schemas.microsoft.com/office/powerpoint/2010/main" val="33038784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p:spPr>
        <p:txBody>
          <a:bodyPr anchor="b">
            <a:normAutofit/>
          </a:bodyPr>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1A174DE4-D6E9-4419-BBC5-6C621C4D6CB0}" type="slidenum">
              <a:rPr lang="en-US" smtClean="0">
                <a:solidFill>
                  <a:srgbClr val="146194">
                    <a:lumMod val="50000"/>
                  </a:srgbClr>
                </a:solidFill>
              </a:rPr>
              <a:pPr/>
              <a:t>‹#›</a:t>
            </a:fld>
            <a:endParaRPr lang="en-US">
              <a:solidFill>
                <a:srgbClr val="146194">
                  <a:lumMod val="50000"/>
                </a:srgbClr>
              </a:solidFill>
            </a:endParaRPr>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3242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3261197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629434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3854932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146194">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6293989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281151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8">
            <a:extLst>
              <a:ext uri="{FF2B5EF4-FFF2-40B4-BE49-F238E27FC236}">
                <a16:creationId xmlns:a16="http://schemas.microsoft.com/office/drawing/2014/main" xmlns="" id="{4F0F0699-C368-4430-8C7C-FB784985E710}"/>
              </a:ext>
            </a:extLst>
          </p:cNvPr>
          <p:cNvSpPr>
            <a:spLocks noGrp="1"/>
          </p:cNvSpPr>
          <p:nvPr>
            <p:ph type="ftr" sz="quarter" idx="10"/>
          </p:nvPr>
        </p:nvSpPr>
        <p:spPr/>
        <p:txBody>
          <a:bodyPr/>
          <a:lstStyle>
            <a:lvl1pPr>
              <a:defRPr/>
            </a:lvl1pPr>
          </a:lstStyle>
          <a:p>
            <a:pPr>
              <a:defRPr/>
            </a:pPr>
            <a:endParaRPr lang="en-US"/>
          </a:p>
        </p:txBody>
      </p:sp>
      <p:sp>
        <p:nvSpPr>
          <p:cNvPr id="4" name="Slide Number Placeholder 9">
            <a:extLst>
              <a:ext uri="{FF2B5EF4-FFF2-40B4-BE49-F238E27FC236}">
                <a16:creationId xmlns:a16="http://schemas.microsoft.com/office/drawing/2014/main" xmlns="" id="{75F63A5E-0FAE-4054-B66A-449F48739B25}"/>
              </a:ext>
            </a:extLst>
          </p:cNvPr>
          <p:cNvSpPr>
            <a:spLocks noGrp="1"/>
          </p:cNvSpPr>
          <p:nvPr>
            <p:ph type="sldNum" sz="quarter" idx="11"/>
          </p:nvPr>
        </p:nvSpPr>
        <p:spPr/>
        <p:txBody>
          <a:bodyPr/>
          <a:lstStyle>
            <a:lvl1pPr>
              <a:defRPr/>
            </a:lvl1pPr>
          </a:lstStyle>
          <a:p>
            <a:pPr>
              <a:defRPr/>
            </a:pPr>
            <a:fld id="{D931676E-5795-4411-BE10-C0ECA17AF4BF}" type="slidenum">
              <a:rPr lang="en-US" altLang="en-US"/>
              <a:pPr>
                <a:defRPr/>
              </a:pPr>
              <a:t>‹#›</a:t>
            </a:fld>
            <a:endParaRPr lang="en-US" altLang="en-US"/>
          </a:p>
        </p:txBody>
      </p:sp>
    </p:spTree>
    <p:extLst>
      <p:ext uri="{BB962C8B-B14F-4D97-AF65-F5344CB8AC3E}">
        <p14:creationId xmlns:p14="http://schemas.microsoft.com/office/powerpoint/2010/main" val="282918817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146194">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3668425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59" y="685800"/>
            <a:ext cx="44577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5067551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8680638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1151358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5061809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685800"/>
            <a:ext cx="6858001"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13160" y="4301068"/>
            <a:ext cx="6400800" cy="1684865"/>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4" name="TextBox 13"/>
          <p:cNvSpPr txBox="1"/>
          <p:nvPr/>
        </p:nvSpPr>
        <p:spPr>
          <a:xfrm>
            <a:off x="398859" y="812222"/>
            <a:ext cx="457200" cy="584776"/>
          </a:xfrm>
          <a:prstGeom prst="rect">
            <a:avLst/>
          </a:prstGeom>
        </p:spPr>
        <p:txBody>
          <a:bodyPr vert="horz" lIns="68580" tIns="34290" rIns="68580" bIns="34290" rtlCol="0" anchor="ctr">
            <a:noAutofit/>
          </a:bodyPr>
          <a:lstStyle/>
          <a:p>
            <a:pPr eaLnBrk="1" fontAlgn="auto" hangingPunct="1">
              <a:spcBef>
                <a:spcPts val="0"/>
              </a:spcBef>
              <a:spcAft>
                <a:spcPts val="0"/>
              </a:spcAft>
            </a:pPr>
            <a:r>
              <a:rPr kumimoji="0" lang="en-US" sz="6000" dirty="0">
                <a:solidFill>
                  <a:prstClr val="white"/>
                </a:solidFill>
                <a:latin typeface="Century Gothic" panose="020B0502020202020204"/>
                <a:ea typeface="+mn-ea"/>
              </a:rPr>
              <a:t>“</a:t>
            </a:r>
          </a:p>
        </p:txBody>
      </p:sp>
      <p:sp>
        <p:nvSpPr>
          <p:cNvPr id="15" name="TextBox 14"/>
          <p:cNvSpPr txBox="1"/>
          <p:nvPr/>
        </p:nvSpPr>
        <p:spPr>
          <a:xfrm>
            <a:off x="7714059" y="2768601"/>
            <a:ext cx="457200" cy="584776"/>
          </a:xfrm>
          <a:prstGeom prst="rect">
            <a:avLst/>
          </a:prstGeom>
        </p:spPr>
        <p:txBody>
          <a:bodyPr vert="horz" lIns="68580" tIns="34290" rIns="68580" bIns="34290" rtlCol="0" anchor="ctr">
            <a:noAutofit/>
          </a:bodyPr>
          <a:lstStyle/>
          <a:p>
            <a:pPr algn="r" eaLnBrk="1" fontAlgn="auto" hangingPunct="1">
              <a:spcBef>
                <a:spcPts val="0"/>
              </a:spcBef>
              <a:spcAft>
                <a:spcPts val="0"/>
              </a:spcAft>
            </a:pPr>
            <a:r>
              <a:rPr kumimoji="0" lang="en-US" sz="6000" dirty="0">
                <a:solidFill>
                  <a:prstClr val="white"/>
                </a:solidFill>
                <a:latin typeface="Century Gothic" panose="020B0502020202020204"/>
                <a:ea typeface="+mn-ea"/>
              </a:rPr>
              <a:t>”</a:t>
            </a:r>
          </a:p>
        </p:txBody>
      </p:sp>
    </p:spTree>
    <p:extLst>
      <p:ext uri="{BB962C8B-B14F-4D97-AF65-F5344CB8AC3E}">
        <p14:creationId xmlns:p14="http://schemas.microsoft.com/office/powerpoint/2010/main" val="4927668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1750526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59" y="3928534"/>
            <a:ext cx="6400801" cy="1049866"/>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1" name="TextBox 10"/>
          <p:cNvSpPr txBox="1"/>
          <p:nvPr/>
        </p:nvSpPr>
        <p:spPr>
          <a:xfrm>
            <a:off x="398859" y="812222"/>
            <a:ext cx="457200" cy="584776"/>
          </a:xfrm>
          <a:prstGeom prst="rect">
            <a:avLst/>
          </a:prstGeom>
        </p:spPr>
        <p:txBody>
          <a:bodyPr vert="horz" lIns="68580" tIns="34290" rIns="68580" bIns="34290" rtlCol="0" anchor="ctr">
            <a:noAutofit/>
          </a:bodyPr>
          <a:lstStyle/>
          <a:p>
            <a:pPr eaLnBrk="1" fontAlgn="auto" hangingPunct="1">
              <a:spcBef>
                <a:spcPts val="0"/>
              </a:spcBef>
              <a:spcAft>
                <a:spcPts val="0"/>
              </a:spcAft>
            </a:pPr>
            <a:r>
              <a:rPr kumimoji="0" lang="en-US" sz="6000" dirty="0">
                <a:solidFill>
                  <a:prstClr val="white"/>
                </a:solidFill>
                <a:latin typeface="Century Gothic" panose="020B0502020202020204"/>
                <a:ea typeface="+mn-ea"/>
              </a:rPr>
              <a:t>“</a:t>
            </a:r>
          </a:p>
        </p:txBody>
      </p:sp>
      <p:sp>
        <p:nvSpPr>
          <p:cNvPr id="12" name="TextBox 11"/>
          <p:cNvSpPr txBox="1"/>
          <p:nvPr/>
        </p:nvSpPr>
        <p:spPr>
          <a:xfrm>
            <a:off x="7714059" y="2768601"/>
            <a:ext cx="457200" cy="584776"/>
          </a:xfrm>
          <a:prstGeom prst="rect">
            <a:avLst/>
          </a:prstGeom>
        </p:spPr>
        <p:txBody>
          <a:bodyPr vert="horz" lIns="68580" tIns="34290" rIns="68580" bIns="34290" rtlCol="0" anchor="ctr">
            <a:noAutofit/>
          </a:bodyPr>
          <a:lstStyle/>
          <a:p>
            <a:pPr algn="r" eaLnBrk="1" fontAlgn="auto" hangingPunct="1">
              <a:spcBef>
                <a:spcPts val="0"/>
              </a:spcBef>
              <a:spcAft>
                <a:spcPts val="0"/>
              </a:spcAft>
            </a:pPr>
            <a:r>
              <a:rPr kumimoji="0" lang="en-US" sz="6000" dirty="0">
                <a:solidFill>
                  <a:prstClr val="white"/>
                </a:solidFill>
                <a:latin typeface="Century Gothic" panose="020B0502020202020204"/>
                <a:ea typeface="+mn-ea"/>
              </a:rPr>
              <a:t>”</a:t>
            </a:r>
          </a:p>
        </p:txBody>
      </p:sp>
    </p:spTree>
    <p:extLst>
      <p:ext uri="{BB962C8B-B14F-4D97-AF65-F5344CB8AC3E}">
        <p14:creationId xmlns:p14="http://schemas.microsoft.com/office/powerpoint/2010/main" val="28994296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5415798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71684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1670" y="4650640"/>
            <a:ext cx="7635250" cy="1221641"/>
          </a:xfrm>
        </p:spPr>
        <p:txBody>
          <a:bodyPr>
            <a:normAutofit/>
          </a:bodyPr>
          <a:lstStyle>
            <a:lvl1pPr algn="l">
              <a:defRPr sz="3600">
                <a:solidFill>
                  <a:srgbClr val="FF0000"/>
                </a:solidFill>
                <a:effectLst>
                  <a:outerShdw blurRad="50800" dist="38100" dir="2700000" algn="tl" rotWithShape="0">
                    <a:prstClr val="black">
                      <a:alpha val="6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601670" y="5872279"/>
            <a:ext cx="7635250" cy="458115"/>
          </a:xfrm>
        </p:spPr>
        <p:txBody>
          <a:bodyPr>
            <a:normAutofit/>
          </a:bodyPr>
          <a:lstStyle>
            <a:lvl1pPr marL="0" indent="0" algn="l">
              <a:buNone/>
              <a:defRPr sz="2800">
                <a:solidFill>
                  <a:srgbClr val="FFB3B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xmlns="" id="{8D2264B6-3802-4B69-8D19-EA5EABBCEEB9}"/>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41C51163-F461-447F-B20A-50DA7279E063}" type="datetimeFigureOut">
              <a:rPr lang="en-US"/>
              <a:pPr>
                <a:defRPr/>
              </a:pPr>
              <a:t>8/5/2020</a:t>
            </a:fld>
            <a:endParaRPr lang="en-US"/>
          </a:p>
        </p:txBody>
      </p:sp>
      <p:sp>
        <p:nvSpPr>
          <p:cNvPr id="5" name="Footer Placeholder 4">
            <a:extLst>
              <a:ext uri="{FF2B5EF4-FFF2-40B4-BE49-F238E27FC236}">
                <a16:creationId xmlns:a16="http://schemas.microsoft.com/office/drawing/2014/main" xmlns="" id="{94E0DB3D-9E28-4F22-9A97-AC1FC6F93F41}"/>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xmlns="" id="{D7D5E75F-BBF0-4B9D-956E-E9446692068A}"/>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E00BEAD9-95AC-49CB-AEEF-B0E843BFF42B}" type="slidenum">
              <a:rPr lang="en-US"/>
              <a:pPr>
                <a:defRPr/>
              </a:pPr>
              <a:t>‹#›</a:t>
            </a:fld>
            <a:endParaRPr lang="en-US"/>
          </a:p>
        </p:txBody>
      </p:sp>
    </p:spTree>
    <p:extLst>
      <p:ext uri="{BB962C8B-B14F-4D97-AF65-F5344CB8AC3E}">
        <p14:creationId xmlns:p14="http://schemas.microsoft.com/office/powerpoint/2010/main" val="21213916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2928267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a:p>
        </p:txBody>
      </p:sp>
      <p:sp>
        <p:nvSpPr>
          <p:cNvPr id="6" name="Slide Number Placeholder 5"/>
          <p:cNvSpPr>
            <a:spLocks noGrp="1"/>
          </p:cNvSpPr>
          <p:nvPr>
            <p:ph type="sldNum" sz="quarter" idx="12"/>
          </p:nvPr>
        </p:nvSpPr>
        <p:spPr>
          <a:xfrm>
            <a:off x="8629125" y="260000"/>
            <a:ext cx="359234" cy="261610"/>
          </a:xfrm>
          <a:prstGeom prst="rect">
            <a:avLst/>
          </a:prstGeom>
        </p:spPr>
        <p:txBody>
          <a:bodyPr/>
          <a:lstStyle>
            <a:lvl1pPr algn="ctr">
              <a:defRPr/>
            </a:lvl1pPr>
          </a:lstStyle>
          <a:p>
            <a:fld id="{1A174DE4-D6E9-4419-BBC5-6C621C4D6CB0}"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30012966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1" name="Picture Placeholder 6"/>
          <p:cNvSpPr>
            <a:spLocks noGrp="1"/>
          </p:cNvSpPr>
          <p:nvPr>
            <p:ph type="pic" sz="quarter" idx="14"/>
          </p:nvPr>
        </p:nvSpPr>
        <p:spPr>
          <a:xfrm>
            <a:off x="3127807" y="1709717"/>
            <a:ext cx="2894171" cy="2597126"/>
          </a:xfrm>
        </p:spPr>
        <p:txBody>
          <a:bodyPr/>
          <a:lstStyle/>
          <a:p>
            <a:endParaRPr lang="en-US"/>
          </a:p>
        </p:txBody>
      </p:sp>
      <p:sp>
        <p:nvSpPr>
          <p:cNvPr id="7" name="Picture Placeholder 6"/>
          <p:cNvSpPr>
            <a:spLocks noGrp="1"/>
          </p:cNvSpPr>
          <p:nvPr>
            <p:ph type="pic" sz="quarter" idx="13"/>
          </p:nvPr>
        </p:nvSpPr>
        <p:spPr>
          <a:xfrm>
            <a:off x="128975" y="1709717"/>
            <a:ext cx="2899974" cy="2597126"/>
          </a:xfrm>
        </p:spPr>
        <p:txBody>
          <a:bodyPr/>
          <a:lstStyle/>
          <a:p>
            <a:endParaRPr lang="en-US"/>
          </a:p>
        </p:txBody>
      </p:sp>
      <p:sp>
        <p:nvSpPr>
          <p:cNvPr id="6" name="Slide Number Placeholder 5"/>
          <p:cNvSpPr>
            <a:spLocks noGrp="1"/>
          </p:cNvSpPr>
          <p:nvPr>
            <p:ph type="sldNum" sz="quarter" idx="12"/>
          </p:nvPr>
        </p:nvSpPr>
        <p:spPr>
          <a:xfrm>
            <a:off x="8629125" y="260000"/>
            <a:ext cx="359234" cy="261610"/>
          </a:xfrm>
          <a:prstGeom prst="rect">
            <a:avLst/>
          </a:prstGeom>
        </p:spPr>
        <p:txBody>
          <a:bodyPr/>
          <a:lstStyle>
            <a:lvl1pPr algn="ctr">
              <a:defRPr/>
            </a:lvl1pPr>
          </a:lstStyle>
          <a:p>
            <a:fld id="{1A174DE4-D6E9-4419-BBC5-6C621C4D6CB0}" type="slidenum">
              <a:rPr lang="en-US" smtClean="0">
                <a:solidFill>
                  <a:srgbClr val="146194">
                    <a:lumMod val="50000"/>
                  </a:srgbClr>
                </a:solidFill>
              </a:rPr>
              <a:pPr/>
              <a:t>‹#›</a:t>
            </a:fld>
            <a:endParaRPr lang="en-US">
              <a:solidFill>
                <a:srgbClr val="146194">
                  <a:lumMod val="50000"/>
                </a:srgbClr>
              </a:solidFill>
            </a:endParaRPr>
          </a:p>
        </p:txBody>
      </p:sp>
      <p:sp>
        <p:nvSpPr>
          <p:cNvPr id="12" name="Picture Placeholder 6"/>
          <p:cNvSpPr>
            <a:spLocks noGrp="1"/>
          </p:cNvSpPr>
          <p:nvPr>
            <p:ph type="pic" sz="quarter" idx="15"/>
          </p:nvPr>
        </p:nvSpPr>
        <p:spPr>
          <a:xfrm>
            <a:off x="6120835" y="1709717"/>
            <a:ext cx="2898122" cy="2597126"/>
          </a:xfrm>
        </p:spPr>
        <p:txBody>
          <a:bodyPr/>
          <a:lstStyle/>
          <a:p>
            <a:endParaRPr lang="en-US"/>
          </a:p>
        </p:txBody>
      </p:sp>
    </p:spTree>
    <p:extLst>
      <p:ext uri="{BB962C8B-B14F-4D97-AF65-F5344CB8AC3E}">
        <p14:creationId xmlns:p14="http://schemas.microsoft.com/office/powerpoint/2010/main" val="30299331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Picture Placeholder 6"/>
          <p:cNvSpPr>
            <a:spLocks noGrp="1"/>
          </p:cNvSpPr>
          <p:nvPr>
            <p:ph type="pic" sz="quarter" idx="14"/>
          </p:nvPr>
        </p:nvSpPr>
        <p:spPr>
          <a:xfrm>
            <a:off x="3028948" y="1690324"/>
            <a:ext cx="3067040" cy="4062126"/>
          </a:xfrm>
        </p:spPr>
        <p:txBody>
          <a:bodyPr/>
          <a:lstStyle/>
          <a:p>
            <a:endParaRPr lang="en-US"/>
          </a:p>
        </p:txBody>
      </p:sp>
      <p:sp>
        <p:nvSpPr>
          <p:cNvPr id="7" name="Picture Placeholder 6"/>
          <p:cNvSpPr>
            <a:spLocks noGrp="1"/>
          </p:cNvSpPr>
          <p:nvPr>
            <p:ph type="pic" sz="quarter" idx="13"/>
          </p:nvPr>
        </p:nvSpPr>
        <p:spPr>
          <a:xfrm>
            <a:off x="0" y="1690324"/>
            <a:ext cx="3047994" cy="4062126"/>
          </a:xfrm>
        </p:spPr>
        <p:txBody>
          <a:bodyPr/>
          <a:lstStyle/>
          <a:p>
            <a:endParaRPr lang="en-US"/>
          </a:p>
        </p:txBody>
      </p:sp>
      <p:sp>
        <p:nvSpPr>
          <p:cNvPr id="6" name="Slide Number Placeholder 5"/>
          <p:cNvSpPr>
            <a:spLocks noGrp="1"/>
          </p:cNvSpPr>
          <p:nvPr>
            <p:ph type="sldNum" sz="quarter" idx="12"/>
          </p:nvPr>
        </p:nvSpPr>
        <p:spPr>
          <a:xfrm>
            <a:off x="8629125" y="260000"/>
            <a:ext cx="359234" cy="261610"/>
          </a:xfrm>
          <a:prstGeom prst="rect">
            <a:avLst/>
          </a:prstGeom>
        </p:spPr>
        <p:txBody>
          <a:bodyPr/>
          <a:lstStyle>
            <a:lvl1pPr algn="ctr">
              <a:defRPr/>
            </a:lvl1pPr>
          </a:lstStyle>
          <a:p>
            <a:fld id="{1A174DE4-D6E9-4419-BBC5-6C621C4D6CB0}" type="slidenum">
              <a:rPr lang="en-US" smtClean="0">
                <a:solidFill>
                  <a:srgbClr val="146194">
                    <a:lumMod val="50000"/>
                  </a:srgbClr>
                </a:solidFill>
              </a:rPr>
              <a:pPr/>
              <a:t>‹#›</a:t>
            </a:fld>
            <a:endParaRPr lang="en-US">
              <a:solidFill>
                <a:srgbClr val="146194">
                  <a:lumMod val="50000"/>
                </a:srgbClr>
              </a:solidFill>
            </a:endParaRPr>
          </a:p>
        </p:txBody>
      </p:sp>
      <p:sp>
        <p:nvSpPr>
          <p:cNvPr id="12" name="Picture Placeholder 6"/>
          <p:cNvSpPr>
            <a:spLocks noGrp="1"/>
          </p:cNvSpPr>
          <p:nvPr>
            <p:ph type="pic" sz="quarter" idx="15"/>
          </p:nvPr>
        </p:nvSpPr>
        <p:spPr>
          <a:xfrm>
            <a:off x="6076942" y="1690324"/>
            <a:ext cx="3067058" cy="4062126"/>
          </a:xfrm>
        </p:spPr>
        <p:txBody>
          <a:bodyPr/>
          <a:lstStyle/>
          <a:p>
            <a:endParaRPr lang="en-US"/>
          </a:p>
        </p:txBody>
      </p:sp>
    </p:spTree>
    <p:extLst>
      <p:ext uri="{BB962C8B-B14F-4D97-AF65-F5344CB8AC3E}">
        <p14:creationId xmlns:p14="http://schemas.microsoft.com/office/powerpoint/2010/main" val="25730605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5" name="Picture Placeholder 6"/>
          <p:cNvSpPr>
            <a:spLocks noGrp="1"/>
          </p:cNvSpPr>
          <p:nvPr>
            <p:ph type="pic" sz="quarter" idx="15"/>
          </p:nvPr>
        </p:nvSpPr>
        <p:spPr>
          <a:xfrm>
            <a:off x="4766582" y="4066485"/>
            <a:ext cx="1388327" cy="1932633"/>
          </a:xfrm>
        </p:spPr>
        <p:txBody>
          <a:bodyPr/>
          <a:lstStyle/>
          <a:p>
            <a:endParaRPr lang="en-US"/>
          </a:p>
        </p:txBody>
      </p:sp>
      <p:sp>
        <p:nvSpPr>
          <p:cNvPr id="16" name="Picture Placeholder 6"/>
          <p:cNvSpPr>
            <a:spLocks noGrp="1"/>
          </p:cNvSpPr>
          <p:nvPr>
            <p:ph type="pic" sz="quarter" idx="16"/>
          </p:nvPr>
        </p:nvSpPr>
        <p:spPr>
          <a:xfrm>
            <a:off x="4766583" y="1797220"/>
            <a:ext cx="1388327" cy="1932633"/>
          </a:xfrm>
        </p:spPr>
        <p:txBody>
          <a:bodyPr/>
          <a:lstStyle/>
          <a:p>
            <a:endParaRPr lang="en-US"/>
          </a:p>
        </p:txBody>
      </p:sp>
      <p:sp>
        <p:nvSpPr>
          <p:cNvPr id="14" name="Picture Placeholder 6"/>
          <p:cNvSpPr>
            <a:spLocks noGrp="1"/>
          </p:cNvSpPr>
          <p:nvPr>
            <p:ph type="pic" sz="quarter" idx="14"/>
          </p:nvPr>
        </p:nvSpPr>
        <p:spPr>
          <a:xfrm>
            <a:off x="695005" y="4066485"/>
            <a:ext cx="1388327" cy="1932633"/>
          </a:xfrm>
        </p:spPr>
        <p:txBody>
          <a:bodyPr/>
          <a:lstStyle/>
          <a:p>
            <a:endParaRPr lang="en-US"/>
          </a:p>
        </p:txBody>
      </p:sp>
      <p:sp>
        <p:nvSpPr>
          <p:cNvPr id="7" name="Picture Placeholder 6"/>
          <p:cNvSpPr>
            <a:spLocks noGrp="1"/>
          </p:cNvSpPr>
          <p:nvPr>
            <p:ph type="pic" sz="quarter" idx="13"/>
          </p:nvPr>
        </p:nvSpPr>
        <p:spPr>
          <a:xfrm>
            <a:off x="695005" y="1797220"/>
            <a:ext cx="1388327" cy="1932633"/>
          </a:xfrm>
        </p:spPr>
        <p:txBody>
          <a:bodyPr/>
          <a:lstStyle/>
          <a:p>
            <a:endParaRPr lang="en-US"/>
          </a:p>
        </p:txBody>
      </p:sp>
      <p:sp>
        <p:nvSpPr>
          <p:cNvPr id="6" name="Slide Number Placeholder 5"/>
          <p:cNvSpPr>
            <a:spLocks noGrp="1"/>
          </p:cNvSpPr>
          <p:nvPr>
            <p:ph type="sldNum" sz="quarter" idx="12"/>
          </p:nvPr>
        </p:nvSpPr>
        <p:spPr>
          <a:xfrm>
            <a:off x="8629125" y="260000"/>
            <a:ext cx="359234" cy="261610"/>
          </a:xfrm>
          <a:prstGeom prst="rect">
            <a:avLst/>
          </a:prstGeom>
        </p:spPr>
        <p:txBody>
          <a:bodyPr/>
          <a:lstStyle>
            <a:lvl1pPr algn="ctr">
              <a:defRPr/>
            </a:lvl1pPr>
          </a:lstStyle>
          <a:p>
            <a:fld id="{1A174DE4-D6E9-4419-BBC5-6C621C4D6CB0}"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7628605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3" name="Picture Placeholder 6"/>
          <p:cNvSpPr>
            <a:spLocks noGrp="1"/>
          </p:cNvSpPr>
          <p:nvPr>
            <p:ph type="pic" sz="quarter" idx="15"/>
          </p:nvPr>
        </p:nvSpPr>
        <p:spPr>
          <a:xfrm>
            <a:off x="0" y="1690841"/>
            <a:ext cx="4578579" cy="4079510"/>
          </a:xfrm>
        </p:spPr>
        <p:txBody>
          <a:bodyPr/>
          <a:lstStyle/>
          <a:p>
            <a:endParaRPr lang="en-US"/>
          </a:p>
        </p:txBody>
      </p:sp>
      <p:sp>
        <p:nvSpPr>
          <p:cNvPr id="6" name="Slide Number Placeholder 5"/>
          <p:cNvSpPr>
            <a:spLocks noGrp="1"/>
          </p:cNvSpPr>
          <p:nvPr>
            <p:ph type="sldNum" sz="quarter" idx="12"/>
          </p:nvPr>
        </p:nvSpPr>
        <p:spPr>
          <a:xfrm>
            <a:off x="8629125" y="260000"/>
            <a:ext cx="359234" cy="261610"/>
          </a:xfrm>
          <a:prstGeom prst="rect">
            <a:avLst/>
          </a:prstGeom>
        </p:spPr>
        <p:txBody>
          <a:bodyPr/>
          <a:lstStyle>
            <a:lvl1pPr algn="ctr">
              <a:defRPr/>
            </a:lvl1pPr>
          </a:lstStyle>
          <a:p>
            <a:fld id="{1A174DE4-D6E9-4419-BBC5-6C621C4D6CB0}"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39329440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11"/>
            <a:ext cx="1795815" cy="365125"/>
          </a:xfrm>
        </p:spPr>
        <p:txBody>
          <a:bodyPr/>
          <a:lstStyle/>
          <a:p>
            <a:fld id="{7634B77F-D597-4DDB-9B12-A02DD8D06668}" type="datetime4">
              <a:rPr lang="en-US" smtClean="0">
                <a:solidFill>
                  <a:srgbClr val="146194">
                    <a:lumMod val="50000"/>
                  </a:srgbClr>
                </a:solidFill>
              </a:rPr>
              <a:pPr/>
              <a:t>August 5, 2020</a:t>
            </a:fld>
            <a:endParaRPr lang="en-US" dirty="0">
              <a:solidFill>
                <a:srgbClr val="146194">
                  <a:lumMod val="50000"/>
                </a:srgbClr>
              </a:solidFill>
            </a:endParaRPr>
          </a:p>
        </p:txBody>
      </p:sp>
      <p:sp>
        <p:nvSpPr>
          <p:cNvPr id="9" name="Footer Placeholder 5"/>
          <p:cNvSpPr>
            <a:spLocks noGrp="1"/>
          </p:cNvSpPr>
          <p:nvPr>
            <p:ph type="ftr" sz="quarter" idx="11"/>
          </p:nvPr>
        </p:nvSpPr>
        <p:spPr>
          <a:xfrm>
            <a:off x="3028950" y="6194311"/>
            <a:ext cx="3086100" cy="365125"/>
          </a:xfrm>
        </p:spPr>
        <p:txBody>
          <a:bodyPr/>
          <a:lstStyle/>
          <a:p>
            <a:r>
              <a:rPr lang="en-US" dirty="0">
                <a:solidFill>
                  <a:srgbClr val="146194">
                    <a:lumMod val="50000"/>
                  </a:srgbClr>
                </a:solidFill>
              </a:rPr>
              <a:t>https://disasterloan.sba.gov/ela</a:t>
            </a:r>
          </a:p>
        </p:txBody>
      </p:sp>
      <p:sp>
        <p:nvSpPr>
          <p:cNvPr id="10" name="Slide Number Placeholder 6"/>
          <p:cNvSpPr>
            <a:spLocks noGrp="1"/>
          </p:cNvSpPr>
          <p:nvPr>
            <p:ph type="sldNum" sz="quarter" idx="12"/>
          </p:nvPr>
        </p:nvSpPr>
        <p:spPr>
          <a:xfrm>
            <a:off x="6796510" y="6194311"/>
            <a:ext cx="2057400" cy="365125"/>
          </a:xfrm>
        </p:spPr>
        <p:txBody>
          <a:bodyPr/>
          <a:lstStyle/>
          <a:p>
            <a:fld id="{B1AB44B9-F1EC-4F4B-88D4-413245C9CD3E}" type="slidenum">
              <a:rPr lang="en-US" smtClean="0">
                <a:solidFill>
                  <a:srgbClr val="146194">
                    <a:lumMod val="50000"/>
                  </a:srgbClr>
                </a:solidFill>
              </a:rPr>
              <a:pPr/>
              <a:t>‹#›</a:t>
            </a:fld>
            <a:endParaRPr lang="en-US" dirty="0">
              <a:solidFill>
                <a:srgbClr val="146194">
                  <a:lumMod val="50000"/>
                </a:srgbClr>
              </a:solidFill>
            </a:endParaRPr>
          </a:p>
        </p:txBody>
      </p:sp>
      <p:sp>
        <p:nvSpPr>
          <p:cNvPr id="11" name="Subtitle 2"/>
          <p:cNvSpPr>
            <a:spLocks noGrp="1"/>
          </p:cNvSpPr>
          <p:nvPr>
            <p:ph type="subTitle" idx="13"/>
          </p:nvPr>
        </p:nvSpPr>
        <p:spPr>
          <a:xfrm>
            <a:off x="628650" y="967516"/>
            <a:ext cx="7886700" cy="696071"/>
          </a:xfrm>
        </p:spPr>
        <p:txBody>
          <a:bodyPr>
            <a:normAutofit/>
          </a:bodyPr>
          <a:lstStyle>
            <a:lvl1pPr marL="0" indent="0" algn="ctr">
              <a:buNone/>
              <a:defRPr sz="886" b="1">
                <a:solidFill>
                  <a:srgbClr val="898989"/>
                </a:solidFill>
              </a:defRPr>
            </a:lvl1pPr>
            <a:lvl2pPr marL="192867" indent="0" algn="ctr">
              <a:buNone/>
              <a:defRPr sz="844"/>
            </a:lvl2pPr>
            <a:lvl3pPr marL="385734" indent="0" algn="ctr">
              <a:buNone/>
              <a:defRPr sz="760"/>
            </a:lvl3pPr>
            <a:lvl4pPr marL="578601" indent="0" algn="ctr">
              <a:buNone/>
              <a:defRPr sz="675"/>
            </a:lvl4pPr>
            <a:lvl5pPr marL="771468" indent="0" algn="ctr">
              <a:buNone/>
              <a:defRPr sz="675"/>
            </a:lvl5pPr>
            <a:lvl6pPr marL="964335" indent="0" algn="ctr">
              <a:buNone/>
              <a:defRPr sz="675"/>
            </a:lvl6pPr>
            <a:lvl7pPr marL="1157201" indent="0" algn="ctr">
              <a:buNone/>
              <a:defRPr sz="675"/>
            </a:lvl7pPr>
            <a:lvl8pPr marL="1350068" indent="0" algn="ctr">
              <a:buNone/>
              <a:defRPr sz="675"/>
            </a:lvl8pPr>
            <a:lvl9pPr marL="1542935" indent="0" algn="ctr">
              <a:buNone/>
              <a:defRPr sz="675"/>
            </a:lvl9pPr>
          </a:lstStyle>
          <a:p>
            <a:r>
              <a:rPr lang="en-US"/>
              <a:t>Click to edit Master subtitle style</a:t>
            </a:r>
            <a:endParaRPr lang="en-US" dirty="0"/>
          </a:p>
        </p:txBody>
      </p:sp>
    </p:spTree>
    <p:extLst>
      <p:ext uri="{BB962C8B-B14F-4D97-AF65-F5344CB8AC3E}">
        <p14:creationId xmlns:p14="http://schemas.microsoft.com/office/powerpoint/2010/main" val="109510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E:\websites\free-power-point-templates\2012\logos.png">
            <a:extLst>
              <a:ext uri="{FF2B5EF4-FFF2-40B4-BE49-F238E27FC236}">
                <a16:creationId xmlns:a16="http://schemas.microsoft.com/office/drawing/2014/main" xmlns="" id="{86F54D0D-4D2F-4F5A-9752-1B38B3652F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93900" y="0"/>
            <a:ext cx="1951037"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1670" y="222195"/>
            <a:ext cx="8093212" cy="763525"/>
          </a:xfrm>
        </p:spPr>
        <p:txBody>
          <a:bodyPr>
            <a:normAutofit/>
          </a:bodyPr>
          <a:lstStyle>
            <a:lvl1pPr algn="ctr">
              <a:defRPr sz="3600">
                <a:solidFill>
                  <a:srgbClr val="F8025A"/>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Content Placeholder 2"/>
          <p:cNvSpPr>
            <a:spLocks noGrp="1"/>
          </p:cNvSpPr>
          <p:nvPr>
            <p:ph idx="1"/>
          </p:nvPr>
        </p:nvSpPr>
        <p:spPr>
          <a:xfrm>
            <a:off x="601670" y="985720"/>
            <a:ext cx="8085130" cy="4275739"/>
          </a:xfrm>
        </p:spPr>
        <p:txBody>
          <a:bodyPr/>
          <a:lstStyle>
            <a:lvl1pPr algn="l">
              <a:defRPr sz="2800">
                <a:solidFill>
                  <a:srgbClr val="FFB3BE"/>
                </a:solidFill>
              </a:defRPr>
            </a:lvl1pPr>
            <a:lvl2pPr algn="l">
              <a:defRPr>
                <a:solidFill>
                  <a:srgbClr val="FFB3BE"/>
                </a:solidFill>
              </a:defRPr>
            </a:lvl2pPr>
            <a:lvl3pPr algn="l">
              <a:defRPr>
                <a:solidFill>
                  <a:srgbClr val="FFB3BE"/>
                </a:solidFill>
              </a:defRPr>
            </a:lvl3pPr>
            <a:lvl4pPr algn="l">
              <a:defRPr>
                <a:solidFill>
                  <a:srgbClr val="FFB3BE"/>
                </a:solidFill>
              </a:defRPr>
            </a:lvl4pPr>
            <a:lvl5pPr algn="l">
              <a:defRPr>
                <a:solidFill>
                  <a:srgbClr val="FFB3B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xmlns="" id="{B4D306C5-3D77-421C-9019-839BB09C68CC}"/>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55CA1241-55D2-4307-91D2-946CE5AEE09A}" type="datetimeFigureOut">
              <a:rPr lang="en-US"/>
              <a:pPr>
                <a:defRPr/>
              </a:pPr>
              <a:t>8/5/2020</a:t>
            </a:fld>
            <a:endParaRPr lang="en-US"/>
          </a:p>
        </p:txBody>
      </p:sp>
      <p:sp>
        <p:nvSpPr>
          <p:cNvPr id="6" name="Footer Placeholder 4">
            <a:extLst>
              <a:ext uri="{FF2B5EF4-FFF2-40B4-BE49-F238E27FC236}">
                <a16:creationId xmlns:a16="http://schemas.microsoft.com/office/drawing/2014/main" xmlns="" id="{6ACE3155-9211-44DD-BB89-B7800BE442CE}"/>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xmlns="" id="{B0874360-8BA7-482E-B9BA-5CAD01E3CB9D}"/>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C3575279-A988-48BD-858D-B877C5382DD6}" type="slidenum">
              <a:rPr lang="en-US"/>
              <a:pPr>
                <a:defRPr/>
              </a:pPr>
              <a:t>‹#›</a:t>
            </a:fld>
            <a:endParaRPr lang="en-US"/>
          </a:p>
        </p:txBody>
      </p:sp>
    </p:spTree>
    <p:extLst>
      <p:ext uri="{BB962C8B-B14F-4D97-AF65-F5344CB8AC3E}">
        <p14:creationId xmlns:p14="http://schemas.microsoft.com/office/powerpoint/2010/main" val="422362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6260" y="374901"/>
            <a:ext cx="6566315" cy="916230"/>
          </a:xfrm>
          <a:noFill/>
        </p:spPr>
        <p:txBody>
          <a:bodyPr>
            <a:normAutofit/>
          </a:bodyPr>
          <a:lstStyle>
            <a:lvl1pPr algn="l">
              <a:defRPr sz="3600">
                <a:solidFill>
                  <a:srgbClr val="F8025A"/>
                </a:solidFill>
                <a:effectLst>
                  <a:outerShdw blurRad="50800" dist="38100" dir="2700000" algn="tl" rotWithShape="0">
                    <a:prstClr val="black">
                      <a:alpha val="60000"/>
                    </a:prstClr>
                  </a:outerShdw>
                </a:effectLst>
              </a:defRPr>
            </a:lvl1pPr>
          </a:lstStyle>
          <a:p>
            <a:r>
              <a:rPr lang="en-US" dirty="0"/>
              <a:t>Click to edit Master title style</a:t>
            </a:r>
          </a:p>
        </p:txBody>
      </p:sp>
      <p:sp>
        <p:nvSpPr>
          <p:cNvPr id="3" name="Content Placeholder 2"/>
          <p:cNvSpPr>
            <a:spLocks noGrp="1"/>
          </p:cNvSpPr>
          <p:nvPr>
            <p:ph idx="1"/>
          </p:nvPr>
        </p:nvSpPr>
        <p:spPr>
          <a:xfrm>
            <a:off x="296260" y="1443835"/>
            <a:ext cx="6566314" cy="4886559"/>
          </a:xfrm>
        </p:spPr>
        <p:txBody>
          <a:bodyPr/>
          <a:lstStyle>
            <a:lvl1pPr>
              <a:defRPr sz="2800">
                <a:solidFill>
                  <a:srgbClr val="FFB3BE"/>
                </a:solidFill>
              </a:defRPr>
            </a:lvl1pPr>
            <a:lvl2pPr>
              <a:defRPr>
                <a:solidFill>
                  <a:srgbClr val="FFB3BE"/>
                </a:solidFill>
              </a:defRPr>
            </a:lvl2pPr>
            <a:lvl3pPr>
              <a:defRPr>
                <a:solidFill>
                  <a:srgbClr val="FFB3BE"/>
                </a:solidFill>
              </a:defRPr>
            </a:lvl3pPr>
            <a:lvl4pPr>
              <a:defRPr>
                <a:solidFill>
                  <a:srgbClr val="FFB3BE"/>
                </a:solidFill>
              </a:defRPr>
            </a:lvl4pPr>
            <a:lvl5pPr>
              <a:defRPr>
                <a:solidFill>
                  <a:srgbClr val="FFB3B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984D29D-F28D-4B5E-9E6B-D3520A62C123}"/>
              </a:ext>
            </a:extLst>
          </p:cNvPr>
          <p:cNvSpPr>
            <a:spLocks noGrp="1"/>
          </p:cNvSpPr>
          <p:nvPr>
            <p:ph type="dt" sz="half" idx="10"/>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7D3F72F9-30D9-41E6-8535-57E82AE5B7D4}" type="datetimeFigureOut">
              <a:rPr lang="en-US"/>
              <a:pPr>
                <a:defRPr/>
              </a:pPr>
              <a:t>8/5/2020</a:t>
            </a:fld>
            <a:endParaRPr lang="en-US"/>
          </a:p>
        </p:txBody>
      </p:sp>
      <p:sp>
        <p:nvSpPr>
          <p:cNvPr id="5" name="Footer Placeholder 4">
            <a:extLst>
              <a:ext uri="{FF2B5EF4-FFF2-40B4-BE49-F238E27FC236}">
                <a16:creationId xmlns:a16="http://schemas.microsoft.com/office/drawing/2014/main" xmlns="" id="{CFE5E902-192B-4EB2-AE5A-78B783168EF9}"/>
              </a:ext>
            </a:extLst>
          </p:cNvPr>
          <p:cNvSpPr>
            <a:spLocks noGrp="1"/>
          </p:cNvSpPr>
          <p:nvPr>
            <p:ph type="ftr" sz="quarter" idx="11"/>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xmlns="" id="{2FD085E8-7DE1-41A8-BCC2-DBA142A9DE74}"/>
              </a:ext>
            </a:extLst>
          </p:cNvPr>
          <p:cNvSpPr>
            <a:spLocks noGrp="1"/>
          </p:cNvSpPr>
          <p:nvPr>
            <p:ph type="sldNum" sz="quarter" idx="12"/>
          </p:nvPr>
        </p:nvSpPr>
        <p:spPr/>
        <p:txBody>
          <a:bodyPr/>
          <a:lstStyle>
            <a:lvl1pPr eaLnBrk="0" fontAlgn="base" hangingPunct="0">
              <a:spcBef>
                <a:spcPct val="0"/>
              </a:spcBef>
              <a:spcAft>
                <a:spcPct val="0"/>
              </a:spcAft>
              <a:defRPr kumimoji="1">
                <a:latin typeface="Times New Roman" panose="02020603050405020304" pitchFamily="18" charset="0"/>
                <a:ea typeface="ＭＳ Ｐゴシック" panose="020B0600070205080204" pitchFamily="34" charset="-128"/>
              </a:defRPr>
            </a:lvl1pPr>
          </a:lstStyle>
          <a:p>
            <a:pPr>
              <a:defRPr/>
            </a:pPr>
            <a:fld id="{C0CAD811-44FF-4DDB-BE88-9B1B2CE1EB8E}" type="slidenum">
              <a:rPr lang="en-US"/>
              <a:pPr>
                <a:defRPr/>
              </a:pPr>
              <a:t>‹#›</a:t>
            </a:fld>
            <a:endParaRPr lang="en-US"/>
          </a:p>
        </p:txBody>
      </p:sp>
    </p:spTree>
    <p:extLst>
      <p:ext uri="{BB962C8B-B14F-4D97-AF65-F5344CB8AC3E}">
        <p14:creationId xmlns:p14="http://schemas.microsoft.com/office/powerpoint/2010/main" val="819777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theme" Target="../theme/theme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theme" Target="../theme/theme5.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887BFE7-968D-427F-83AE-E7105E963F63}"/>
              </a:ext>
            </a:extLst>
          </p:cNvPr>
          <p:cNvSpPr/>
          <p:nvPr/>
        </p:nvSpPr>
        <p:spPr>
          <a:xfrm>
            <a:off x="2546350" y="6215063"/>
            <a:ext cx="6619875" cy="64293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en-US">
              <a:solidFill>
                <a:srgbClr val="FFFFFF"/>
              </a:solidFill>
              <a:ea typeface="ＭＳ Ｐゴシック" pitchFamily="118" charset="-128"/>
            </a:endParaRPr>
          </a:p>
        </p:txBody>
      </p:sp>
      <p:sp>
        <p:nvSpPr>
          <p:cNvPr id="1027" name="Rectangle 2">
            <a:extLst>
              <a:ext uri="{FF2B5EF4-FFF2-40B4-BE49-F238E27FC236}">
                <a16:creationId xmlns:a16="http://schemas.microsoft.com/office/drawing/2014/main" xmlns="" id="{FAE8C237-DE01-4C69-9766-3048046FF2A2}"/>
              </a:ext>
            </a:extLst>
          </p:cNvPr>
          <p:cNvSpPr>
            <a:spLocks noGrp="1" noChangeArrowheads="1"/>
          </p:cNvSpPr>
          <p:nvPr>
            <p:ph type="title"/>
          </p:nvPr>
        </p:nvSpPr>
        <p:spPr bwMode="auto">
          <a:xfrm>
            <a:off x="995363" y="274638"/>
            <a:ext cx="76914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xmlns="" id="{677B86A2-627E-4BC4-BF8B-3E47697E7A7F}"/>
              </a:ext>
            </a:extLst>
          </p:cNvPr>
          <p:cNvSpPr>
            <a:spLocks noGrp="1" noChangeArrowheads="1"/>
          </p:cNvSpPr>
          <p:nvPr>
            <p:ph type="body" idx="1"/>
          </p:nvPr>
        </p:nvSpPr>
        <p:spPr bwMode="auto">
          <a:xfrm>
            <a:off x="1019175" y="1592263"/>
            <a:ext cx="7667625"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7" name="Rectangle 6">
            <a:extLst>
              <a:ext uri="{FF2B5EF4-FFF2-40B4-BE49-F238E27FC236}">
                <a16:creationId xmlns:a16="http://schemas.microsoft.com/office/drawing/2014/main" xmlns="" id="{BD4EC9AB-95FB-4CD0-8FFF-A79DF6AF0C27}"/>
              </a:ext>
            </a:extLst>
          </p:cNvPr>
          <p:cNvSpPr/>
          <p:nvPr/>
        </p:nvSpPr>
        <p:spPr>
          <a:xfrm>
            <a:off x="0" y="6215063"/>
            <a:ext cx="2551113" cy="6429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en-US">
              <a:solidFill>
                <a:srgbClr val="FFFFFF"/>
              </a:solidFill>
              <a:ea typeface="ＭＳ Ｐゴシック" pitchFamily="118" charset="-128"/>
            </a:endParaRPr>
          </a:p>
        </p:txBody>
      </p:sp>
      <p:sp>
        <p:nvSpPr>
          <p:cNvPr id="9" name="Footer Placeholder 8">
            <a:extLst>
              <a:ext uri="{FF2B5EF4-FFF2-40B4-BE49-F238E27FC236}">
                <a16:creationId xmlns:a16="http://schemas.microsoft.com/office/drawing/2014/main" xmlns="" id="{F0153174-9AA8-4A31-9548-0D99611688F6}"/>
              </a:ext>
            </a:extLst>
          </p:cNvPr>
          <p:cNvSpPr>
            <a:spLocks noGrp="1"/>
          </p:cNvSpPr>
          <p:nvPr>
            <p:ph type="ftr" sz="quarter" idx="3"/>
          </p:nvPr>
        </p:nvSpPr>
        <p:spPr>
          <a:xfrm>
            <a:off x="2776538" y="6356350"/>
            <a:ext cx="5135562" cy="365125"/>
          </a:xfrm>
          <a:prstGeom prst="rect">
            <a:avLst/>
          </a:prstGeom>
        </p:spPr>
        <p:txBody>
          <a:bodyPr vert="horz" wrap="square" lIns="91440" tIns="45720" rIns="91440" bIns="45720" numCol="1" anchor="ctr" anchorCtr="0" compatLnSpc="1">
            <a:prstTxWarp prst="textNoShape">
              <a:avLst/>
            </a:prstTxWarp>
          </a:bodyPr>
          <a:lstStyle>
            <a:lvl1pPr eaLnBrk="0" hangingPunct="0">
              <a:spcBef>
                <a:spcPct val="50000"/>
              </a:spcBef>
              <a:defRPr sz="1200">
                <a:solidFill>
                  <a:srgbClr val="FFFFFF"/>
                </a:solidFill>
                <a:ea typeface="ＭＳ Ｐゴシック" pitchFamily="118" charset="-128"/>
              </a:defRPr>
            </a:lvl1pPr>
          </a:lstStyle>
          <a:p>
            <a:pPr>
              <a:defRPr/>
            </a:pPr>
            <a:endParaRPr lang="en-US"/>
          </a:p>
        </p:txBody>
      </p:sp>
      <p:sp>
        <p:nvSpPr>
          <p:cNvPr id="10" name="Slide Number Placeholder 9">
            <a:extLst>
              <a:ext uri="{FF2B5EF4-FFF2-40B4-BE49-F238E27FC236}">
                <a16:creationId xmlns:a16="http://schemas.microsoft.com/office/drawing/2014/main" xmlns="" id="{A2BB226B-21FA-4297-82C9-8052F31C4828}"/>
              </a:ext>
            </a:extLst>
          </p:cNvPr>
          <p:cNvSpPr>
            <a:spLocks noGrp="1"/>
          </p:cNvSpPr>
          <p:nvPr>
            <p:ph type="sldNum" sz="quarter" idx="4"/>
          </p:nvPr>
        </p:nvSpPr>
        <p:spPr>
          <a:xfrm>
            <a:off x="8047038" y="6356350"/>
            <a:ext cx="639762"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spcBef>
                <a:spcPct val="50000"/>
              </a:spcBef>
              <a:defRPr sz="1200">
                <a:solidFill>
                  <a:schemeClr val="bg1"/>
                </a:solidFill>
              </a:defRPr>
            </a:lvl1pPr>
          </a:lstStyle>
          <a:p>
            <a:pPr>
              <a:defRPr/>
            </a:pPr>
            <a:fld id="{5699B749-729F-477A-8BC9-EF211B50C3A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11" r:id="rId1"/>
    <p:sldLayoutId id="2147484216" r:id="rId2"/>
    <p:sldLayoutId id="2147484212" r:id="rId3"/>
    <p:sldLayoutId id="2147484213" r:id="rId4"/>
    <p:sldLayoutId id="2147484214" r:id="rId5"/>
    <p:sldLayoutId id="2147484215" r:id="rId6"/>
  </p:sldLayoutIdLst>
  <p:transition/>
  <p:hf sldNum="0" hdr="0" dt="0"/>
  <p:txStyles>
    <p:titleStyle>
      <a:lvl1pPr algn="l" rtl="0" eaLnBrk="0" fontAlgn="base" hangingPunct="0">
        <a:lnSpc>
          <a:spcPts val="4200"/>
        </a:lnSpc>
        <a:spcBef>
          <a:spcPct val="0"/>
        </a:spcBef>
        <a:spcAft>
          <a:spcPct val="0"/>
        </a:spcAft>
        <a:defRPr sz="4400" b="1">
          <a:solidFill>
            <a:schemeClr val="tx2"/>
          </a:solidFill>
          <a:latin typeface="Rockwell"/>
          <a:ea typeface="ＭＳ Ｐゴシック" charset="-128"/>
          <a:cs typeface="Rockwell"/>
        </a:defRPr>
      </a:lvl1pPr>
      <a:lvl2pPr algn="l" rtl="0" eaLnBrk="0" fontAlgn="base" hangingPunct="0">
        <a:lnSpc>
          <a:spcPts val="4200"/>
        </a:lnSpc>
        <a:spcBef>
          <a:spcPct val="0"/>
        </a:spcBef>
        <a:spcAft>
          <a:spcPct val="0"/>
        </a:spcAft>
        <a:defRPr sz="4400" b="1">
          <a:solidFill>
            <a:schemeClr val="tx2"/>
          </a:solidFill>
          <a:latin typeface="Rockwell" charset="0"/>
          <a:ea typeface="ＭＳ Ｐゴシック" charset="-128"/>
          <a:cs typeface="Rockwell" pitchFamily="112" charset="0"/>
        </a:defRPr>
      </a:lvl2pPr>
      <a:lvl3pPr algn="l" rtl="0" eaLnBrk="0" fontAlgn="base" hangingPunct="0">
        <a:lnSpc>
          <a:spcPts val="4200"/>
        </a:lnSpc>
        <a:spcBef>
          <a:spcPct val="0"/>
        </a:spcBef>
        <a:spcAft>
          <a:spcPct val="0"/>
        </a:spcAft>
        <a:defRPr sz="4400" b="1">
          <a:solidFill>
            <a:schemeClr val="tx2"/>
          </a:solidFill>
          <a:latin typeface="Rockwell" charset="0"/>
          <a:ea typeface="ＭＳ Ｐゴシック" charset="-128"/>
          <a:cs typeface="Rockwell" pitchFamily="112" charset="0"/>
        </a:defRPr>
      </a:lvl3pPr>
      <a:lvl4pPr algn="l" rtl="0" eaLnBrk="0" fontAlgn="base" hangingPunct="0">
        <a:lnSpc>
          <a:spcPts val="4200"/>
        </a:lnSpc>
        <a:spcBef>
          <a:spcPct val="0"/>
        </a:spcBef>
        <a:spcAft>
          <a:spcPct val="0"/>
        </a:spcAft>
        <a:defRPr sz="4400" b="1">
          <a:solidFill>
            <a:schemeClr val="tx2"/>
          </a:solidFill>
          <a:latin typeface="Rockwell" charset="0"/>
          <a:ea typeface="ＭＳ Ｐゴシック" charset="-128"/>
          <a:cs typeface="Rockwell" pitchFamily="112" charset="0"/>
        </a:defRPr>
      </a:lvl4pPr>
      <a:lvl5pPr algn="l" rtl="0" eaLnBrk="0" fontAlgn="base" hangingPunct="0">
        <a:lnSpc>
          <a:spcPts val="4200"/>
        </a:lnSpc>
        <a:spcBef>
          <a:spcPct val="0"/>
        </a:spcBef>
        <a:spcAft>
          <a:spcPct val="0"/>
        </a:spcAft>
        <a:defRPr sz="4400" b="1">
          <a:solidFill>
            <a:schemeClr val="tx2"/>
          </a:solidFill>
          <a:latin typeface="Rockwell" charset="0"/>
          <a:ea typeface="ＭＳ Ｐゴシック" charset="-128"/>
          <a:cs typeface="Rockwell" pitchFamily="112"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lnSpc>
          <a:spcPts val="3000"/>
        </a:lnSpc>
        <a:spcBef>
          <a:spcPts val="1200"/>
        </a:spcBef>
        <a:spcAft>
          <a:spcPct val="0"/>
        </a:spcAft>
        <a:buClr>
          <a:schemeClr val="tx2"/>
        </a:buClr>
        <a:buFont typeface="Courier New" panose="02070309020205020404" pitchFamily="49" charset="0"/>
        <a:buChar char="o"/>
        <a:defRPr sz="2800">
          <a:solidFill>
            <a:schemeClr val="tx1"/>
          </a:solidFill>
          <a:latin typeface="Arial"/>
          <a:ea typeface="ＭＳ Ｐゴシック" charset="-128"/>
          <a:cs typeface="Arial"/>
        </a:defRPr>
      </a:lvl1pPr>
      <a:lvl2pPr marL="573088" indent="-225425" algn="l" rtl="0" eaLnBrk="0" fontAlgn="base" hangingPunct="0">
        <a:lnSpc>
          <a:spcPts val="2600"/>
        </a:lnSpc>
        <a:spcBef>
          <a:spcPts val="600"/>
        </a:spcBef>
        <a:spcAft>
          <a:spcPct val="0"/>
        </a:spcAft>
        <a:buClr>
          <a:schemeClr val="tx2"/>
        </a:buClr>
        <a:buFont typeface="Arial" panose="020B0604020202020204" pitchFamily="34" charset="0"/>
        <a:buChar char="•"/>
        <a:defRPr sz="2400">
          <a:solidFill>
            <a:schemeClr val="tx1"/>
          </a:solidFill>
          <a:latin typeface="Arial"/>
          <a:ea typeface="ＭＳ Ｐゴシック" charset="-128"/>
          <a:cs typeface="Arial"/>
        </a:defRPr>
      </a:lvl2pPr>
      <a:lvl3pPr marL="798513" indent="-225425" algn="l" rtl="0" eaLnBrk="0" fontAlgn="base" hangingPunct="0">
        <a:lnSpc>
          <a:spcPts val="2200"/>
        </a:lnSpc>
        <a:spcBef>
          <a:spcPts val="600"/>
        </a:spcBef>
        <a:spcAft>
          <a:spcPct val="0"/>
        </a:spcAft>
        <a:buClr>
          <a:schemeClr val="tx2"/>
        </a:buClr>
        <a:buFont typeface="Courier New" panose="02070309020205020404" pitchFamily="49" charset="0"/>
        <a:buChar char="o"/>
        <a:defRPr sz="2000">
          <a:solidFill>
            <a:schemeClr val="tx1"/>
          </a:solidFill>
          <a:latin typeface="Arial"/>
          <a:ea typeface="ＭＳ Ｐゴシック" charset="-128"/>
          <a:cs typeface="Arial"/>
        </a:defRPr>
      </a:lvl3pPr>
      <a:lvl4pPr marL="1033463" indent="-179388" algn="l" rtl="0" eaLnBrk="0" fontAlgn="base" hangingPunct="0">
        <a:lnSpc>
          <a:spcPts val="2000"/>
        </a:lnSpc>
        <a:spcBef>
          <a:spcPts val="600"/>
        </a:spcBef>
        <a:spcAft>
          <a:spcPct val="0"/>
        </a:spcAft>
        <a:buClr>
          <a:schemeClr val="tx2"/>
        </a:buClr>
        <a:buFont typeface="Arial" panose="020B0604020202020204" pitchFamily="34" charset="0"/>
        <a:buChar char="•"/>
        <a:defRPr>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ＭＳ Ｐゴシック" charset="-128"/>
          <a:cs typeface="Arial"/>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xmlns="" id="{99FEE8DA-B37E-41FA-A884-8964C5039CD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xmlns="" id="{4A800D39-554F-45E0-B3FB-C883A0A9455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910F162E-EB60-46A7-B5F9-4D4D07A63B8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tint val="75000"/>
                  </a:prstClr>
                </a:solidFill>
                <a:latin typeface="Calibri"/>
                <a:ea typeface="+mn-ea"/>
              </a:defRPr>
            </a:lvl1pPr>
          </a:lstStyle>
          <a:p>
            <a:pPr>
              <a:defRPr/>
            </a:pPr>
            <a:fld id="{DABDB90E-0D85-4DCA-BFEB-FF8F73A5E60F}" type="datetimeFigureOut">
              <a:rPr lang="en-US"/>
              <a:pPr>
                <a:defRPr/>
              </a:pPr>
              <a:t>8/5/2020</a:t>
            </a:fld>
            <a:endParaRPr lang="en-US"/>
          </a:p>
        </p:txBody>
      </p:sp>
      <p:sp>
        <p:nvSpPr>
          <p:cNvPr id="5" name="Footer Placeholder 4">
            <a:extLst>
              <a:ext uri="{FF2B5EF4-FFF2-40B4-BE49-F238E27FC236}">
                <a16:creationId xmlns:a16="http://schemas.microsoft.com/office/drawing/2014/main" xmlns="" id="{810FC539-44B0-4FCC-8D80-9B7DF9E7557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prstClr val="black">
                    <a:tint val="75000"/>
                  </a:prstClr>
                </a:solidFill>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xmlns="" id="{4BD87443-2F40-48A2-8DAA-F223AA88FD98}"/>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1200">
                <a:solidFill>
                  <a:prstClr val="black">
                    <a:tint val="75000"/>
                  </a:prstClr>
                </a:solidFill>
                <a:latin typeface="Calibri"/>
                <a:ea typeface="+mn-ea"/>
              </a:defRPr>
            </a:lvl1pPr>
          </a:lstStyle>
          <a:p>
            <a:pPr>
              <a:defRPr/>
            </a:pPr>
            <a:fld id="{DA70092D-6BDA-4081-9A6F-0C6A423731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xmlns="" id="{556A62EC-A5AF-4B72-B2BF-027DF23AFAE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xmlns="" id="{630C865B-EE92-48C9-A675-46323A1F847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B36797BA-6BD8-498A-8B6C-885CA1DE2E9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tint val="75000"/>
                  </a:prstClr>
                </a:solidFill>
                <a:latin typeface="Calibri"/>
                <a:ea typeface="+mn-ea"/>
              </a:defRPr>
            </a:lvl1pPr>
          </a:lstStyle>
          <a:p>
            <a:pPr>
              <a:defRPr/>
            </a:pPr>
            <a:fld id="{E2FB45B3-CDEF-482B-AA48-BC05F998815D}" type="datetimeFigureOut">
              <a:rPr lang="en-US"/>
              <a:pPr>
                <a:defRPr/>
              </a:pPr>
              <a:t>8/5/2020</a:t>
            </a:fld>
            <a:endParaRPr lang="en-US"/>
          </a:p>
        </p:txBody>
      </p:sp>
      <p:sp>
        <p:nvSpPr>
          <p:cNvPr id="5" name="Footer Placeholder 4">
            <a:extLst>
              <a:ext uri="{FF2B5EF4-FFF2-40B4-BE49-F238E27FC236}">
                <a16:creationId xmlns:a16="http://schemas.microsoft.com/office/drawing/2014/main" xmlns="" id="{8DDC2F85-58B7-4818-BA8D-292456B29FF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prstClr val="black">
                    <a:tint val="75000"/>
                  </a:prstClr>
                </a:solidFill>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xmlns="" id="{03C0F557-0DBD-4474-B7A6-0466DF001F03}"/>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1200">
                <a:solidFill>
                  <a:prstClr val="black">
                    <a:tint val="75000"/>
                  </a:prstClr>
                </a:solidFill>
                <a:latin typeface="Calibri"/>
                <a:ea typeface="+mn-ea"/>
              </a:defRPr>
            </a:lvl1pPr>
          </a:lstStyle>
          <a:p>
            <a:pPr>
              <a:defRPr/>
            </a:pPr>
            <a:fld id="{B866A46A-5B5E-4697-AE41-6350F8E2CF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 id="214748424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33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3"/>
            <a:ext cx="64008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3159" y="685801"/>
            <a:ext cx="64008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8309" y="6172201"/>
            <a:ext cx="1200150" cy="365125"/>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pPr eaLnBrk="1" fontAlgn="auto" hangingPunct="1">
              <a:spcBef>
                <a:spcPts val="0"/>
              </a:spcBef>
              <a:spcAft>
                <a:spcPts val="0"/>
              </a:spcAft>
            </a:pPr>
            <a:endParaRPr kumimoji="0" lang="en-US" dirty="0">
              <a:solidFill>
                <a:srgbClr val="146194">
                  <a:lumMod val="50000"/>
                </a:srgbClr>
              </a:solidFill>
              <a:ea typeface="+mn-ea"/>
            </a:endParaRPr>
          </a:p>
        </p:txBody>
      </p:sp>
      <p:sp>
        <p:nvSpPr>
          <p:cNvPr id="5" name="Footer Placeholder 4"/>
          <p:cNvSpPr>
            <a:spLocks noGrp="1"/>
          </p:cNvSpPr>
          <p:nvPr>
            <p:ph type="ftr" sz="quarter" idx="3"/>
          </p:nvPr>
        </p:nvSpPr>
        <p:spPr>
          <a:xfrm>
            <a:off x="513159" y="6172201"/>
            <a:ext cx="5657850" cy="365125"/>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pPr eaLnBrk="1" fontAlgn="auto" hangingPunct="1">
              <a:spcBef>
                <a:spcPts val="0"/>
              </a:spcBef>
              <a:spcAft>
                <a:spcPts val="0"/>
              </a:spcAft>
            </a:pPr>
            <a:endParaRPr kumimoji="0" lang="en-US" dirty="0">
              <a:solidFill>
                <a:srgbClr val="146194">
                  <a:lumMod val="50000"/>
                </a:srgbClr>
              </a:solidFill>
              <a:ea typeface="+mn-ea"/>
            </a:endParaRPr>
          </a:p>
        </p:txBody>
      </p:sp>
      <p:sp>
        <p:nvSpPr>
          <p:cNvPr id="6" name="Slide Number Placeholder 5"/>
          <p:cNvSpPr>
            <a:spLocks noGrp="1"/>
          </p:cNvSpPr>
          <p:nvPr>
            <p:ph type="sldNum" sz="quarter" idx="4"/>
          </p:nvPr>
        </p:nvSpPr>
        <p:spPr>
          <a:xfrm>
            <a:off x="7772400" y="5578476"/>
            <a:ext cx="856684" cy="669925"/>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pPr eaLnBrk="1" fontAlgn="auto" hangingPunct="1">
              <a:spcBef>
                <a:spcPts val="0"/>
              </a:spcBef>
              <a:spcAft>
                <a:spcPts val="0"/>
              </a:spcAft>
            </a:pPr>
            <a:fld id="{D57F1E4F-1CFF-5643-939E-217C01CDF565}" type="slidenum">
              <a:rPr kumimoji="0" lang="en-US" smtClean="0">
                <a:solidFill>
                  <a:srgbClr val="146194">
                    <a:lumMod val="50000"/>
                  </a:srgbClr>
                </a:solidFill>
                <a:ea typeface="+mn-ea"/>
              </a:rPr>
              <a:pPr eaLnBrk="1" fontAlgn="auto" hangingPunct="1">
                <a:spcBef>
                  <a:spcPts val="0"/>
                </a:spcBef>
                <a:spcAft>
                  <a:spcPts val="0"/>
                </a:spcAft>
              </a:pPr>
              <a:t>‹#›</a:t>
            </a:fld>
            <a:endParaRPr kumimoji="0" lang="en-US" dirty="0">
              <a:solidFill>
                <a:srgbClr val="146194">
                  <a:lumMod val="50000"/>
                </a:srgbClr>
              </a:solidFill>
              <a:ea typeface="+mn-ea"/>
            </a:endParaRPr>
          </a:p>
        </p:txBody>
      </p:sp>
    </p:spTree>
    <p:extLst>
      <p:ext uri="{BB962C8B-B14F-4D97-AF65-F5344CB8AC3E}">
        <p14:creationId xmlns:p14="http://schemas.microsoft.com/office/powerpoint/2010/main" val="1108207815"/>
      </p:ext>
    </p:extLst>
  </p:cSld>
  <p:clrMap bg1="dk1" tx1="lt1" bg2="dk2" tx2="lt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 id="2147484256" r:id="rId14"/>
    <p:sldLayoutId id="2147484257" r:id="rId15"/>
    <p:sldLayoutId id="2147484258" r:id="rId16"/>
    <p:sldLayoutId id="2147484259" r:id="rId17"/>
    <p:sldLayoutId id="2147484260" r:id="rId18"/>
    <p:sldLayoutId id="2147484261" r:id="rId19"/>
    <p:sldLayoutId id="2147484262" r:id="rId20"/>
    <p:sldLayoutId id="2147484263" r:id="rId21"/>
    <p:sldLayoutId id="2147484264" r:id="rId22"/>
    <p:sldLayoutId id="2147484265" r:id="rId23"/>
  </p:sldLayoutIdLst>
  <p:hf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33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3"/>
            <a:ext cx="64008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3159" y="685801"/>
            <a:ext cx="64008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8309" y="6172201"/>
            <a:ext cx="1200150" cy="365125"/>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pPr eaLnBrk="1" fontAlgn="auto" hangingPunct="1">
              <a:spcBef>
                <a:spcPts val="0"/>
              </a:spcBef>
              <a:spcAft>
                <a:spcPts val="0"/>
              </a:spcAft>
            </a:pPr>
            <a:endParaRPr kumimoji="0" lang="en-US" dirty="0">
              <a:solidFill>
                <a:srgbClr val="146194">
                  <a:lumMod val="50000"/>
                </a:srgbClr>
              </a:solidFill>
              <a:ea typeface="+mn-ea"/>
            </a:endParaRPr>
          </a:p>
        </p:txBody>
      </p:sp>
      <p:sp>
        <p:nvSpPr>
          <p:cNvPr id="5" name="Footer Placeholder 4"/>
          <p:cNvSpPr>
            <a:spLocks noGrp="1"/>
          </p:cNvSpPr>
          <p:nvPr>
            <p:ph type="ftr" sz="quarter" idx="3"/>
          </p:nvPr>
        </p:nvSpPr>
        <p:spPr>
          <a:xfrm>
            <a:off x="513159" y="6172201"/>
            <a:ext cx="5657850" cy="365125"/>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pPr eaLnBrk="1" fontAlgn="auto" hangingPunct="1">
              <a:spcBef>
                <a:spcPts val="0"/>
              </a:spcBef>
              <a:spcAft>
                <a:spcPts val="0"/>
              </a:spcAft>
            </a:pPr>
            <a:endParaRPr kumimoji="0" lang="en-US" dirty="0">
              <a:solidFill>
                <a:srgbClr val="146194">
                  <a:lumMod val="50000"/>
                </a:srgbClr>
              </a:solidFill>
              <a:ea typeface="+mn-ea"/>
            </a:endParaRPr>
          </a:p>
        </p:txBody>
      </p:sp>
      <p:sp>
        <p:nvSpPr>
          <p:cNvPr id="6" name="Slide Number Placeholder 5"/>
          <p:cNvSpPr>
            <a:spLocks noGrp="1"/>
          </p:cNvSpPr>
          <p:nvPr>
            <p:ph type="sldNum" sz="quarter" idx="4"/>
          </p:nvPr>
        </p:nvSpPr>
        <p:spPr>
          <a:xfrm>
            <a:off x="7772400" y="5578476"/>
            <a:ext cx="856684" cy="669925"/>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pPr eaLnBrk="1" fontAlgn="auto" hangingPunct="1">
              <a:spcBef>
                <a:spcPts val="0"/>
              </a:spcBef>
              <a:spcAft>
                <a:spcPts val="0"/>
              </a:spcAft>
            </a:pPr>
            <a:fld id="{D57F1E4F-1CFF-5643-939E-217C01CDF565}" type="slidenum">
              <a:rPr kumimoji="0" lang="en-US" smtClean="0">
                <a:solidFill>
                  <a:srgbClr val="146194">
                    <a:lumMod val="50000"/>
                  </a:srgbClr>
                </a:solidFill>
                <a:ea typeface="+mn-ea"/>
              </a:rPr>
              <a:pPr eaLnBrk="1" fontAlgn="auto" hangingPunct="1">
                <a:spcBef>
                  <a:spcPts val="0"/>
                </a:spcBef>
                <a:spcAft>
                  <a:spcPts val="0"/>
                </a:spcAft>
              </a:pPr>
              <a:t>‹#›</a:t>
            </a:fld>
            <a:endParaRPr kumimoji="0" lang="en-US" dirty="0">
              <a:solidFill>
                <a:srgbClr val="146194">
                  <a:lumMod val="50000"/>
                </a:srgbClr>
              </a:solidFill>
              <a:ea typeface="+mn-ea"/>
            </a:endParaRPr>
          </a:p>
        </p:txBody>
      </p:sp>
    </p:spTree>
    <p:extLst>
      <p:ext uri="{BB962C8B-B14F-4D97-AF65-F5344CB8AC3E}">
        <p14:creationId xmlns:p14="http://schemas.microsoft.com/office/powerpoint/2010/main" val="1725745924"/>
      </p:ext>
    </p:extLst>
  </p:cSld>
  <p:clrMap bg1="dk1" tx1="lt1" bg2="dk2" tx2="lt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1" r:id="rId15"/>
    <p:sldLayoutId id="2147484282" r:id="rId16"/>
    <p:sldLayoutId id="2147484283" r:id="rId17"/>
    <p:sldLayoutId id="2147484284" r:id="rId18"/>
    <p:sldLayoutId id="2147484285" r:id="rId19"/>
    <p:sldLayoutId id="2147484286" r:id="rId20"/>
    <p:sldLayoutId id="2147484287" r:id="rId21"/>
    <p:sldLayoutId id="2147484288" r:id="rId22"/>
    <p:sldLayoutId id="2147484289" r:id="rId23"/>
  </p:sldLayoutIdLst>
  <p:hf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8.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hyperlink" Target="https://www.osha.gov/pls/oshaweb/owadisp.show_document?p_table=STANDARDS&amp;p_id=972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4.xml"/><Relationship Id="rId4" Type="http://schemas.openxmlformats.org/officeDocument/2006/relationships/hyperlink" Target="http://safety.uvi.ed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afety.uvi.edu/" TargetMode="External"/><Relationship Id="rId2" Type="http://schemas.openxmlformats.org/officeDocument/2006/relationships/image" Target="../media/image20.jpeg"/><Relationship Id="rId1" Type="http://schemas.openxmlformats.org/officeDocument/2006/relationships/slideLayout" Target="../slideLayouts/slideLayout26.xml"/><Relationship Id="rId5" Type="http://schemas.openxmlformats.org/officeDocument/2006/relationships/image" Target="../media/image21.png"/><Relationship Id="rId4" Type="http://schemas.openxmlformats.org/officeDocument/2006/relationships/hyperlink" Target="https://www.facebook.com/SafetyInParadis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55.xml"/><Relationship Id="rId6" Type="http://schemas.openxmlformats.org/officeDocument/2006/relationships/image" Target="../media/image24.jpeg"/><Relationship Id="rId5" Type="http://schemas.openxmlformats.org/officeDocument/2006/relationships/hyperlink" Target="http://www.usvieda.org/"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vitema.vi.gov/" TargetMode="External"/><Relationship Id="rId2" Type="http://schemas.openxmlformats.org/officeDocument/2006/relationships/hyperlink" Target="http://www.doh.vi.gov/coronavirus" TargetMode="External"/><Relationship Id="rId1" Type="http://schemas.openxmlformats.org/officeDocument/2006/relationships/slideLayout" Target="../slideLayouts/slideLayout49.xml"/><Relationship Id="rId5" Type="http://schemas.openxmlformats.org/officeDocument/2006/relationships/hyperlink" Target="http://www.cdc.gov/" TargetMode="External"/><Relationship Id="rId4" Type="http://schemas.openxmlformats.org/officeDocument/2006/relationships/hyperlink" Target="http://www.facebook.com/GovernmentHouseUSVI"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image" Target="../media/image10.png"/><Relationship Id="rId1" Type="http://schemas.openxmlformats.org/officeDocument/2006/relationships/slideLayout" Target="../slideLayouts/slideLayout4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9563" y="2377838"/>
            <a:ext cx="1472112" cy="870959"/>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380841" y="1066800"/>
            <a:ext cx="5850582" cy="1107996"/>
          </a:xfrm>
          <a:prstGeom prst="rect">
            <a:avLst/>
          </a:prstGeom>
          <a:noFill/>
        </p:spPr>
        <p:txBody>
          <a:bodyPr wrap="square" rtlCol="0">
            <a:spAutoFit/>
          </a:bodyPr>
          <a:lstStyle/>
          <a:p>
            <a:pPr eaLnBrk="1" fontAlgn="auto" hangingPunct="1">
              <a:spcBef>
                <a:spcPts val="0"/>
              </a:spcBef>
              <a:spcAft>
                <a:spcPts val="0"/>
              </a:spcAft>
            </a:pPr>
            <a:r>
              <a:rPr kumimoji="0" lang="en-US" sz="3300" b="1" dirty="0">
                <a:solidFill>
                  <a:prstClr val="white"/>
                </a:solidFill>
                <a:latin typeface="Century Gothic" panose="020B0502020202020204" pitchFamily="34" charset="0"/>
                <a:ea typeface="Roboto Bk" pitchFamily="2" charset="0"/>
              </a:rPr>
              <a:t>U.S. Virgin Islands Economic Development Authority</a:t>
            </a:r>
          </a:p>
        </p:txBody>
      </p:sp>
      <p:sp>
        <p:nvSpPr>
          <p:cNvPr id="3" name="TextBox 2"/>
          <p:cNvSpPr txBox="1"/>
          <p:nvPr/>
        </p:nvSpPr>
        <p:spPr>
          <a:xfrm>
            <a:off x="380841" y="4368725"/>
            <a:ext cx="8433706" cy="1938992"/>
          </a:xfrm>
          <a:prstGeom prst="rect">
            <a:avLst/>
          </a:prstGeom>
          <a:noFill/>
        </p:spPr>
        <p:txBody>
          <a:bodyPr wrap="square" rtlCol="0">
            <a:spAutoFit/>
          </a:bodyPr>
          <a:lstStyle/>
          <a:p>
            <a:pPr eaLnBrk="1" fontAlgn="auto" hangingPunct="1">
              <a:spcBef>
                <a:spcPts val="0"/>
              </a:spcBef>
              <a:spcAft>
                <a:spcPts val="0"/>
              </a:spcAft>
            </a:pPr>
            <a:r>
              <a:rPr kumimoji="0" lang="en-US" sz="3000" b="1" dirty="0">
                <a:solidFill>
                  <a:prstClr val="white"/>
                </a:solidFill>
                <a:latin typeface="Franklin Gothic Book" panose="020B0503020102020204" pitchFamily="34" charset="0"/>
                <a:ea typeface="+mn-ea"/>
              </a:rPr>
              <a:t>Webinar: </a:t>
            </a:r>
            <a:r>
              <a:rPr kumimoji="0" lang="en-US" sz="3000" b="1" dirty="0" smtClean="0">
                <a:solidFill>
                  <a:prstClr val="white"/>
                </a:solidFill>
                <a:latin typeface="Franklin Gothic Book" panose="020B0503020102020204" pitchFamily="34" charset="0"/>
                <a:ea typeface="+mn-ea"/>
              </a:rPr>
              <a:t>Occupational Health &amp; Safety during COVID-19</a:t>
            </a:r>
            <a:endParaRPr kumimoji="0" lang="en-US" sz="3000" b="1" dirty="0">
              <a:solidFill>
                <a:prstClr val="white"/>
              </a:solidFill>
              <a:latin typeface="Franklin Gothic Book" panose="020B0503020102020204" pitchFamily="34" charset="0"/>
              <a:ea typeface="+mn-ea"/>
            </a:endParaRPr>
          </a:p>
          <a:p>
            <a:pPr eaLnBrk="1" fontAlgn="auto" hangingPunct="1">
              <a:spcBef>
                <a:spcPts val="0"/>
              </a:spcBef>
              <a:spcAft>
                <a:spcPts val="0"/>
              </a:spcAft>
            </a:pPr>
            <a:r>
              <a:rPr kumimoji="0" lang="en-US" sz="1800" dirty="0">
                <a:solidFill>
                  <a:prstClr val="white"/>
                </a:solidFill>
                <a:latin typeface="Franklin Gothic Book" panose="020B0503020102020204" pitchFamily="34" charset="0"/>
                <a:ea typeface="+mn-ea"/>
              </a:rPr>
              <a:t>Moderator: </a:t>
            </a:r>
            <a:r>
              <a:rPr kumimoji="0" lang="en-US" sz="1800" dirty="0" smtClean="0">
                <a:solidFill>
                  <a:prstClr val="white"/>
                </a:solidFill>
                <a:latin typeface="Franklin Gothic Book" panose="020B0503020102020204" pitchFamily="34" charset="0"/>
                <a:ea typeface="+mn-ea"/>
              </a:rPr>
              <a:t>Cusa Holloway, </a:t>
            </a:r>
            <a:r>
              <a:rPr kumimoji="0" lang="en-US" sz="1800" dirty="0">
                <a:solidFill>
                  <a:prstClr val="white"/>
                </a:solidFill>
                <a:latin typeface="Franklin Gothic Book" panose="020B0503020102020204" pitchFamily="34" charset="0"/>
                <a:ea typeface="+mn-ea"/>
              </a:rPr>
              <a:t>USVIEDA </a:t>
            </a:r>
            <a:r>
              <a:rPr kumimoji="0" lang="en-US" sz="1800" dirty="0" smtClean="0">
                <a:solidFill>
                  <a:prstClr val="white"/>
                </a:solidFill>
                <a:latin typeface="Franklin Gothic Book" panose="020B0503020102020204" pitchFamily="34" charset="0"/>
                <a:ea typeface="+mn-ea"/>
              </a:rPr>
              <a:t>Incubator Program Manager</a:t>
            </a:r>
            <a:endParaRPr kumimoji="0" lang="en-US" sz="1800" dirty="0">
              <a:solidFill>
                <a:prstClr val="white"/>
              </a:solidFill>
              <a:latin typeface="Franklin Gothic Book" panose="020B0503020102020204" pitchFamily="34" charset="0"/>
              <a:ea typeface="+mn-ea"/>
            </a:endParaRPr>
          </a:p>
          <a:p>
            <a:pPr eaLnBrk="1" fontAlgn="auto" hangingPunct="1">
              <a:spcBef>
                <a:spcPts val="0"/>
              </a:spcBef>
              <a:spcAft>
                <a:spcPts val="0"/>
              </a:spcAft>
            </a:pPr>
            <a:r>
              <a:rPr kumimoji="0" lang="en-US" sz="2100" dirty="0" smtClean="0">
                <a:solidFill>
                  <a:prstClr val="white"/>
                </a:solidFill>
                <a:latin typeface="Franklin Gothic Book" panose="020B0503020102020204" pitchFamily="34" charset="0"/>
                <a:ea typeface="+mn-ea"/>
              </a:rPr>
              <a:t>August 5, </a:t>
            </a:r>
            <a:r>
              <a:rPr kumimoji="0" lang="en-US" sz="2100" dirty="0">
                <a:solidFill>
                  <a:prstClr val="white"/>
                </a:solidFill>
                <a:latin typeface="Franklin Gothic Book" panose="020B0503020102020204" pitchFamily="34" charset="0"/>
                <a:ea typeface="+mn-ea"/>
              </a:rPr>
              <a:t>2020</a:t>
            </a:r>
          </a:p>
          <a:p>
            <a:pPr eaLnBrk="1" fontAlgn="auto" hangingPunct="1">
              <a:spcBef>
                <a:spcPts val="0"/>
              </a:spcBef>
              <a:spcAft>
                <a:spcPts val="0"/>
              </a:spcAft>
            </a:pPr>
            <a:r>
              <a:rPr kumimoji="0" lang="en-US" sz="2100" dirty="0" smtClean="0">
                <a:solidFill>
                  <a:prstClr val="white"/>
                </a:solidFill>
                <a:latin typeface="Franklin Gothic Book" panose="020B0503020102020204" pitchFamily="34" charset="0"/>
                <a:ea typeface="+mn-ea"/>
              </a:rPr>
              <a:t>10:00AM (Atlantic Standard Time)</a:t>
            </a:r>
            <a:endParaRPr kumimoji="0" lang="en-US" sz="2100" dirty="0">
              <a:solidFill>
                <a:prstClr val="white"/>
              </a:solidFill>
              <a:latin typeface="Franklin Gothic Book" panose="020B0503020102020204" pitchFamily="34" charset="0"/>
              <a:ea typeface="+mn-ea"/>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4944035"/>
            <a:ext cx="1143000" cy="1075765"/>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673808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AB9538-D621-4076-8163-C5FD599E6C22}"/>
              </a:ext>
            </a:extLst>
          </p:cNvPr>
          <p:cNvSpPr>
            <a:spLocks noGrp="1"/>
          </p:cNvSpPr>
          <p:nvPr>
            <p:ph type="title"/>
          </p:nvPr>
        </p:nvSpPr>
        <p:spPr>
          <a:xfrm>
            <a:off x="381000" y="274638"/>
            <a:ext cx="8305799" cy="1143000"/>
          </a:xfrm>
        </p:spPr>
        <p:txBody>
          <a:bodyPr/>
          <a:lstStyle/>
          <a:p>
            <a:r>
              <a:rPr lang="en-US" dirty="0"/>
              <a:t>Emergency Action Plan (</a:t>
            </a:r>
            <a:r>
              <a:rPr lang="en-US" dirty="0" err="1"/>
              <a:t>EAP</a:t>
            </a:r>
            <a:r>
              <a:rPr lang="en-US" dirty="0"/>
              <a:t>)</a:t>
            </a:r>
          </a:p>
        </p:txBody>
      </p:sp>
      <p:sp>
        <p:nvSpPr>
          <p:cNvPr id="3" name="Content Placeholder 2">
            <a:extLst>
              <a:ext uri="{FF2B5EF4-FFF2-40B4-BE49-F238E27FC236}">
                <a16:creationId xmlns:a16="http://schemas.microsoft.com/office/drawing/2014/main" xmlns="" id="{54F147CD-48B9-42D8-9396-94F70BEBC056}"/>
              </a:ext>
            </a:extLst>
          </p:cNvPr>
          <p:cNvSpPr>
            <a:spLocks noGrp="1"/>
          </p:cNvSpPr>
          <p:nvPr>
            <p:ph idx="1"/>
          </p:nvPr>
        </p:nvSpPr>
        <p:spPr>
          <a:xfrm>
            <a:off x="381000" y="990600"/>
            <a:ext cx="8305799" cy="4459288"/>
          </a:xfrm>
        </p:spPr>
        <p:txBody>
          <a:bodyPr/>
          <a:lstStyle/>
          <a:p>
            <a:pPr marL="342900" marR="0" lvl="0" indent="-342900">
              <a:lnSpc>
                <a:spcPct val="107000"/>
              </a:lnSpc>
              <a:spcBef>
                <a:spcPts val="0"/>
              </a:spcBef>
              <a:spcAft>
                <a:spcPts val="800"/>
              </a:spcAft>
              <a:buFont typeface="Courier New" panose="02070309020205020404" pitchFamily="49" charset="0"/>
              <a:buChar char="o"/>
              <a:tabLst>
                <a:tab pos="228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is a written document required by particular OSHA standards at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29 CFR 1910.38(a)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ourier New" panose="02070309020205020404" pitchFamily="49" charset="0"/>
              <a:buChar char="o"/>
              <a:tabLst>
                <a:tab pos="228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its purpose is to facilitate and organize employer and employee actions during workplace emergencies. </a:t>
            </a:r>
          </a:p>
          <a:p>
            <a:pPr marL="342900" marR="0" lvl="0" indent="-342900">
              <a:lnSpc>
                <a:spcPct val="107000"/>
              </a:lnSpc>
              <a:spcBef>
                <a:spcPts val="0"/>
              </a:spcBef>
              <a:spcAft>
                <a:spcPts val="800"/>
              </a:spcAft>
              <a:buFont typeface="Courier New" panose="02070309020205020404" pitchFamily="49" charset="0"/>
              <a:buChar char="o"/>
              <a:tabLst>
                <a:tab pos="228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Well-developed emergency plans and proper employee training (such that employees understand their roles and responsibilities within the plan) will result in fewer and less severe employee injuries and less structural damage to the facility during emergencies. </a:t>
            </a:r>
          </a:p>
          <a:p>
            <a:pPr marL="342900" marR="0" lvl="0" indent="-342900">
              <a:lnSpc>
                <a:spcPct val="107000"/>
              </a:lnSpc>
              <a:spcBef>
                <a:spcPts val="0"/>
              </a:spcBef>
              <a:spcAft>
                <a:spcPts val="800"/>
              </a:spcAft>
              <a:buFont typeface="Courier New" panose="02070309020205020404" pitchFamily="49" charset="0"/>
              <a:buChar char="o"/>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A poorly prepared plan, likely will lead to a disorganized evacuation or emergency response, resulting in confusion, injury, and property damage.</a:t>
            </a:r>
          </a:p>
          <a:p>
            <a:endParaRPr lang="en-US" sz="2400" dirty="0"/>
          </a:p>
        </p:txBody>
      </p:sp>
      <p:sp>
        <p:nvSpPr>
          <p:cNvPr id="4" name="Footer Placeholder 3">
            <a:extLst>
              <a:ext uri="{FF2B5EF4-FFF2-40B4-BE49-F238E27FC236}">
                <a16:creationId xmlns:a16="http://schemas.microsoft.com/office/drawing/2014/main" xmlns="" id="{DC0E4614-CFB3-46E6-9EA4-C21D910D7951}"/>
              </a:ext>
            </a:extLst>
          </p:cNvPr>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87010798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BD4338-E8E9-4A5D-939E-0A1D7C92C11C}"/>
              </a:ext>
            </a:extLst>
          </p:cNvPr>
          <p:cNvSpPr>
            <a:spLocks noGrp="1"/>
          </p:cNvSpPr>
          <p:nvPr>
            <p:ph type="title"/>
          </p:nvPr>
        </p:nvSpPr>
        <p:spPr>
          <a:xfrm>
            <a:off x="854597" y="1371600"/>
            <a:ext cx="7679803" cy="1143000"/>
          </a:xfrm>
        </p:spPr>
        <p:txBody>
          <a:bodyPr/>
          <a:lstStyle/>
          <a:p>
            <a:r>
              <a:rPr lang="en-US" i="1" dirty="0"/>
              <a:t>Is my business prepare for an emergency, including Covid-19? Am I familiar with the OSHA standards to operate under a pandemic? </a:t>
            </a:r>
          </a:p>
        </p:txBody>
      </p:sp>
      <p:sp>
        <p:nvSpPr>
          <p:cNvPr id="4" name="Footer Placeholder 3">
            <a:extLst>
              <a:ext uri="{FF2B5EF4-FFF2-40B4-BE49-F238E27FC236}">
                <a16:creationId xmlns:a16="http://schemas.microsoft.com/office/drawing/2014/main" xmlns="" id="{2E35D7F7-BE57-4BC5-BAA4-EE9B129D9D21}"/>
              </a:ext>
            </a:extLst>
          </p:cNvPr>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48499745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629400" cy="1143000"/>
          </a:xfrm>
        </p:spPr>
        <p:txBody>
          <a:bodyPr/>
          <a:lstStyle/>
          <a:p>
            <a:r>
              <a:rPr lang="en-US" sz="3200" dirty="0"/>
              <a:t>Existing OSHA standards protect workers from exposure</a:t>
            </a:r>
          </a:p>
        </p:txBody>
      </p:sp>
      <p:sp>
        <p:nvSpPr>
          <p:cNvPr id="9" name="TextBox 2"/>
          <p:cNvSpPr txBox="1">
            <a:spLocks noChangeArrowheads="1"/>
          </p:cNvSpPr>
          <p:nvPr/>
        </p:nvSpPr>
        <p:spPr bwMode="auto">
          <a:xfrm>
            <a:off x="-21771" y="1981200"/>
            <a:ext cx="34544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13"/>
              </a:spcAft>
              <a:buClr>
                <a:srgbClr val="0070C0"/>
              </a:buClr>
              <a:buSzPct val="110000"/>
              <a:buFont typeface="Wingdings" panose="05000000000000000000" pitchFamily="2" charset="2"/>
              <a:buChar char="§"/>
            </a:pPr>
            <a:r>
              <a:rPr lang="en-US" altLang="en-US" sz="2800" b="1" dirty="0">
                <a:latin typeface="Calibri" panose="020F0502020204030204" pitchFamily="34" charset="0"/>
              </a:rPr>
              <a:t>Follow existing OSHA standards to help protect workers from exposure to and infection with 2019-nCoV.</a:t>
            </a:r>
          </a:p>
        </p:txBody>
      </p:sp>
      <p:sp>
        <p:nvSpPr>
          <p:cNvPr id="10" name="TextBox 2"/>
          <p:cNvSpPr txBox="1">
            <a:spLocks noChangeArrowheads="1"/>
          </p:cNvSpPr>
          <p:nvPr/>
        </p:nvSpPr>
        <p:spPr bwMode="auto">
          <a:xfrm>
            <a:off x="3200400" y="1752600"/>
            <a:ext cx="5835389" cy="4029308"/>
          </a:xfrm>
          <a:prstGeom prst="rect">
            <a:avLst/>
          </a:prstGeom>
          <a:solidFill>
            <a:schemeClr val="accent1"/>
          </a:solidFill>
          <a:ln>
            <a:noFill/>
          </a:ln>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eaLnBrk="1" hangingPunct="1">
              <a:spcAft>
                <a:spcPts val="1013"/>
              </a:spcAft>
              <a:buClr>
                <a:srgbClr val="0070C0"/>
              </a:buClr>
              <a:buSzPct val="110000"/>
            </a:pPr>
            <a:r>
              <a:rPr lang="en-US" altLang="en-US" sz="2300" b="1" dirty="0">
                <a:latin typeface="Calibri" panose="020F0502020204030204" pitchFamily="34" charset="0"/>
              </a:rPr>
              <a:t>Relevant OSHA requirements</a:t>
            </a:r>
          </a:p>
          <a:p>
            <a:pPr eaLnBrk="1" hangingPunct="1">
              <a:spcAft>
                <a:spcPts val="338"/>
              </a:spcAft>
              <a:buClr>
                <a:srgbClr val="0070C0"/>
              </a:buClr>
              <a:buSzPct val="110000"/>
              <a:buFont typeface="Wingdings" panose="05000000000000000000" pitchFamily="2" charset="2"/>
              <a:buChar char="§"/>
            </a:pPr>
            <a:r>
              <a:rPr lang="en-US" altLang="en-US" sz="2300" b="1" dirty="0">
                <a:latin typeface="Calibri" panose="020F0502020204030204" pitchFamily="34" charset="0"/>
              </a:rPr>
              <a:t>Personal Protective Equipment (29 CFR 1910 subpart I), including:</a:t>
            </a:r>
          </a:p>
          <a:p>
            <a:pPr lvl="1" eaLnBrk="1" hangingPunct="1">
              <a:spcAft>
                <a:spcPts val="338"/>
              </a:spcAft>
              <a:buClr>
                <a:srgbClr val="0070C0"/>
              </a:buClr>
              <a:buSzPct val="110000"/>
              <a:buFont typeface="Wingdings" panose="05000000000000000000" pitchFamily="2" charset="2"/>
              <a:buChar char="§"/>
            </a:pPr>
            <a:r>
              <a:rPr lang="en-US" altLang="en-US" sz="2300" b="1" dirty="0">
                <a:latin typeface="Calibri" panose="020F0502020204030204" pitchFamily="34" charset="0"/>
              </a:rPr>
              <a:t>PPE General Requirements (1910.132)</a:t>
            </a:r>
          </a:p>
          <a:p>
            <a:pPr lvl="1" eaLnBrk="1" hangingPunct="1">
              <a:spcAft>
                <a:spcPts val="338"/>
              </a:spcAft>
              <a:buClr>
                <a:srgbClr val="0070C0"/>
              </a:buClr>
              <a:buSzPct val="110000"/>
              <a:buFont typeface="Wingdings" panose="05000000000000000000" pitchFamily="2" charset="2"/>
              <a:buChar char="§"/>
            </a:pPr>
            <a:r>
              <a:rPr lang="en-US" altLang="en-US" sz="2300" b="1" dirty="0">
                <a:latin typeface="Calibri" panose="020F0502020204030204" pitchFamily="34" charset="0"/>
              </a:rPr>
              <a:t>Eye and Face Protection (1910.133)</a:t>
            </a:r>
          </a:p>
          <a:p>
            <a:pPr lvl="1" eaLnBrk="1" hangingPunct="1">
              <a:spcAft>
                <a:spcPts val="338"/>
              </a:spcAft>
              <a:buClr>
                <a:srgbClr val="0070C0"/>
              </a:buClr>
              <a:buSzPct val="110000"/>
              <a:buFont typeface="Wingdings" panose="05000000000000000000" pitchFamily="2" charset="2"/>
              <a:buChar char="§"/>
            </a:pPr>
            <a:r>
              <a:rPr lang="en-US" altLang="en-US" sz="2300" b="1" dirty="0">
                <a:latin typeface="Calibri" panose="020F0502020204030204" pitchFamily="34" charset="0"/>
              </a:rPr>
              <a:t>Respiratory Protection (1910.134)</a:t>
            </a:r>
          </a:p>
          <a:p>
            <a:pPr lvl="1" eaLnBrk="1" hangingPunct="1">
              <a:spcAft>
                <a:spcPts val="338"/>
              </a:spcAft>
              <a:buClr>
                <a:srgbClr val="0070C0"/>
              </a:buClr>
              <a:buSzPct val="110000"/>
              <a:buFont typeface="Wingdings" panose="05000000000000000000" pitchFamily="2" charset="2"/>
              <a:buChar char="§"/>
            </a:pPr>
            <a:r>
              <a:rPr lang="en-US" altLang="en-US" sz="2300" b="1" dirty="0">
                <a:latin typeface="Calibri" panose="020F0502020204030204" pitchFamily="34" charset="0"/>
              </a:rPr>
              <a:t>Hand Protection (29 CFR 1910.138)</a:t>
            </a:r>
          </a:p>
          <a:p>
            <a:pPr eaLnBrk="1" hangingPunct="1">
              <a:spcAft>
                <a:spcPts val="338"/>
              </a:spcAft>
              <a:buClr>
                <a:srgbClr val="0070C0"/>
              </a:buClr>
              <a:buSzPct val="110000"/>
              <a:buFont typeface="Wingdings" panose="05000000000000000000" pitchFamily="2" charset="2"/>
              <a:buChar char="§"/>
            </a:pPr>
            <a:r>
              <a:rPr lang="en-US" altLang="en-US" sz="2300" b="1" dirty="0">
                <a:latin typeface="Calibri" panose="020F0502020204030204" pitchFamily="34" charset="0"/>
              </a:rPr>
              <a:t>Bloodborne Pathogens (29 CFR 1910.1030)</a:t>
            </a:r>
          </a:p>
          <a:p>
            <a:pPr eaLnBrk="1" hangingPunct="1">
              <a:spcAft>
                <a:spcPts val="338"/>
              </a:spcAft>
              <a:buClr>
                <a:srgbClr val="0070C0"/>
              </a:buClr>
              <a:buSzPct val="110000"/>
              <a:buFont typeface="Wingdings" panose="05000000000000000000" pitchFamily="2" charset="2"/>
              <a:buChar char="§"/>
            </a:pPr>
            <a:r>
              <a:rPr lang="en-US" altLang="en-US" sz="2300" b="1" dirty="0">
                <a:latin typeface="Calibri" panose="020F0502020204030204" pitchFamily="34" charset="0"/>
              </a:rPr>
              <a:t>Hazard Communication (29 CFR 1910.1200)</a:t>
            </a:r>
          </a:p>
          <a:p>
            <a:pPr eaLnBrk="1" hangingPunct="1">
              <a:spcAft>
                <a:spcPts val="338"/>
              </a:spcAft>
              <a:buClr>
                <a:srgbClr val="0070C0"/>
              </a:buClr>
              <a:buSzPct val="110000"/>
              <a:buFont typeface="Wingdings" panose="05000000000000000000" pitchFamily="2" charset="2"/>
              <a:buChar char="§"/>
            </a:pPr>
            <a:r>
              <a:rPr lang="en-US" altLang="en-US" sz="2300" b="1" dirty="0">
                <a:latin typeface="Calibri" panose="020F0502020204030204" pitchFamily="34" charset="0"/>
              </a:rPr>
              <a:t>Recordkeeping (29 CFR part 1904)</a:t>
            </a:r>
          </a:p>
        </p:txBody>
      </p:sp>
    </p:spTree>
    <p:extLst>
      <p:ext uri="{BB962C8B-B14F-4D97-AF65-F5344CB8AC3E}">
        <p14:creationId xmlns:p14="http://schemas.microsoft.com/office/powerpoint/2010/main" val="17702905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3CC4F7-063D-4EC9-9F41-D347EDE4466C}"/>
              </a:ext>
            </a:extLst>
          </p:cNvPr>
          <p:cNvSpPr>
            <a:spLocks noGrp="1"/>
          </p:cNvSpPr>
          <p:nvPr>
            <p:ph type="title"/>
          </p:nvPr>
        </p:nvSpPr>
        <p:spPr>
          <a:xfrm>
            <a:off x="732098" y="684212"/>
            <a:ext cx="7726102" cy="1133702"/>
          </a:xfrm>
        </p:spPr>
        <p:txBody>
          <a:bodyPr/>
          <a:lstStyle/>
          <a:p>
            <a:r>
              <a:rPr lang="en-US" sz="5400" i="1" dirty="0"/>
              <a:t>Do</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5400" i="1" dirty="0"/>
              <a:t>you know if your company is required to have a written </a:t>
            </a:r>
            <a:r>
              <a:rPr lang="en-US" sz="5400" i="1" dirty="0" err="1"/>
              <a:t>EAP</a:t>
            </a:r>
            <a:r>
              <a:rPr lang="en-US" sz="5400" i="1" dirty="0"/>
              <a:t> as established by OSHA?</a:t>
            </a:r>
            <a:br>
              <a:rPr lang="en-US" sz="5400" i="1" dirty="0"/>
            </a:br>
            <a:endParaRPr lang="en-US" sz="5400" i="1" dirty="0"/>
          </a:p>
        </p:txBody>
      </p:sp>
      <p:sp>
        <p:nvSpPr>
          <p:cNvPr id="3" name="Content Placeholder 2">
            <a:extLst>
              <a:ext uri="{FF2B5EF4-FFF2-40B4-BE49-F238E27FC236}">
                <a16:creationId xmlns:a16="http://schemas.microsoft.com/office/drawing/2014/main" xmlns="" id="{280FF0CA-E9E9-4B8E-8899-7FAD61C451A1}"/>
              </a:ext>
            </a:extLst>
          </p:cNvPr>
          <p:cNvSpPr>
            <a:spLocks noGrp="1"/>
          </p:cNvSpPr>
          <p:nvPr>
            <p:ph idx="1"/>
          </p:nvPr>
        </p:nvSpPr>
        <p:spPr>
          <a:xfrm>
            <a:off x="801548" y="3407229"/>
            <a:ext cx="7656652" cy="2325688"/>
          </a:xfrm>
        </p:spPr>
        <p:txBody>
          <a:bodyPr/>
          <a:lstStyle/>
          <a:p>
            <a:pPr marL="0" marR="0" indent="0">
              <a:lnSpc>
                <a:spcPct val="107000"/>
              </a:lnSpc>
              <a:spcBef>
                <a:spcPts val="0"/>
              </a:spcBef>
              <a:spcAft>
                <a:spcPts val="800"/>
              </a:spcAft>
              <a:buNone/>
            </a:pPr>
            <a:r>
              <a:rPr lang="en-US" sz="3200" dirty="0"/>
              <a:t>You can contact Safety in Paradise to help you understand what is required for your business.</a:t>
            </a:r>
            <a:endParaRPr lang="en-US" dirty="0"/>
          </a:p>
          <a:p>
            <a:pPr marL="0" marR="0" indent="0" algn="ctr">
              <a:lnSpc>
                <a:spcPct val="107000"/>
              </a:lnSpc>
              <a:spcBef>
                <a:spcPts val="0"/>
              </a:spcBef>
              <a:spcAft>
                <a:spcPts val="800"/>
              </a:spcAft>
              <a:buNone/>
            </a:pPr>
            <a:r>
              <a:rPr lang="en-US" sz="3600" dirty="0">
                <a:solidFill>
                  <a:schemeClr val="tx2"/>
                </a:solidFill>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safetyinparadise@uvi.edu</a:t>
            </a:r>
          </a:p>
          <a:p>
            <a:endParaRPr lang="en-US" dirty="0"/>
          </a:p>
        </p:txBody>
      </p:sp>
      <p:sp>
        <p:nvSpPr>
          <p:cNvPr id="4" name="Footer Placeholder 3">
            <a:extLst>
              <a:ext uri="{FF2B5EF4-FFF2-40B4-BE49-F238E27FC236}">
                <a16:creationId xmlns:a16="http://schemas.microsoft.com/office/drawing/2014/main" xmlns="" id="{C2587916-8B1B-4E0D-9738-15E8AB4AF366}"/>
              </a:ext>
            </a:extLst>
          </p:cNvPr>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95980802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7DAA01F-3F18-4A03-B674-F623466BFC4D}"/>
              </a:ext>
            </a:extLst>
          </p:cNvPr>
          <p:cNvSpPr txBox="1"/>
          <p:nvPr/>
        </p:nvSpPr>
        <p:spPr>
          <a:xfrm>
            <a:off x="192088" y="1219200"/>
            <a:ext cx="7427912" cy="2077492"/>
          </a:xfrm>
          <a:prstGeom prst="rect">
            <a:avLst/>
          </a:prstGeom>
          <a:noFill/>
        </p:spPr>
        <p:txBody>
          <a:bodyPr>
            <a:spAutoFit/>
          </a:bodyPr>
          <a:lstStyle/>
          <a:p>
            <a:pPr marL="457200" indent="-457200" eaLnBrk="1" fontAlgn="auto" hangingPunct="1">
              <a:spcBef>
                <a:spcPts val="0"/>
              </a:spcBef>
              <a:spcAft>
                <a:spcPts val="600"/>
              </a:spcAft>
              <a:buFont typeface="+mj-lt"/>
              <a:buAutoNum type="arabicPeriod"/>
              <a:defRPr/>
            </a:pPr>
            <a:r>
              <a:rPr kumimoji="0" lang="en-029" altLang="en-US" sz="3200" b="1" dirty="0">
                <a:solidFill>
                  <a:srgbClr val="234600"/>
                </a:solidFill>
                <a:effectLst>
                  <a:outerShdw blurRad="38100" dist="38100" dir="2700000" algn="tl">
                    <a:srgbClr val="000000">
                      <a:alpha val="43137"/>
                    </a:srgbClr>
                  </a:outerShdw>
                </a:effectLst>
                <a:latin typeface="Rockwell" panose="02060603020205020403" pitchFamily="18" charset="0"/>
                <a:cs typeface="Arial" panose="020B0604020202020204" pitchFamily="34" charset="0"/>
              </a:rPr>
              <a:t>Commitment</a:t>
            </a:r>
            <a:endParaRPr kumimoji="0" lang="en-029" altLang="en-US" sz="1800" b="1" dirty="0">
              <a:solidFill>
                <a:srgbClr val="234600"/>
              </a:solidFill>
              <a:effectLst>
                <a:outerShdw blurRad="38100" dist="38100" dir="2700000" algn="tl">
                  <a:srgbClr val="000000">
                    <a:alpha val="43137"/>
                  </a:srgbClr>
                </a:outerShdw>
              </a:effectLst>
              <a:latin typeface="Rockwell" panose="02060603020205020403" pitchFamily="18" charset="0"/>
              <a:cs typeface="Arial" panose="020B0604020202020204" pitchFamily="34" charset="0"/>
            </a:endParaRPr>
          </a:p>
          <a:p>
            <a:pPr marL="514350" indent="-514350" eaLnBrk="1" fontAlgn="auto" hangingPunct="1">
              <a:spcBef>
                <a:spcPts val="0"/>
              </a:spcBef>
              <a:spcAft>
                <a:spcPts val="600"/>
              </a:spcAft>
              <a:buFont typeface="+mj-lt"/>
              <a:buAutoNum type="arabicPeriod"/>
              <a:defRPr/>
            </a:pPr>
            <a:r>
              <a:rPr kumimoji="0" lang="en-029" altLang="en-US" sz="3200" b="1" dirty="0">
                <a:solidFill>
                  <a:srgbClr val="234600"/>
                </a:solidFill>
                <a:effectLst>
                  <a:outerShdw blurRad="38100" dist="38100" dir="2700000" algn="tl">
                    <a:srgbClr val="000000">
                      <a:alpha val="43137"/>
                    </a:srgbClr>
                  </a:outerShdw>
                </a:effectLst>
                <a:latin typeface="Rockwell" panose="02060603020205020403" pitchFamily="18" charset="0"/>
                <a:cs typeface="Arial" panose="020B0604020202020204" pitchFamily="34" charset="0"/>
              </a:rPr>
              <a:t>Participation is voluntary. </a:t>
            </a:r>
          </a:p>
          <a:p>
            <a:pPr marL="514350" indent="-514350" eaLnBrk="1" fontAlgn="auto" hangingPunct="1">
              <a:spcBef>
                <a:spcPts val="0"/>
              </a:spcBef>
              <a:spcAft>
                <a:spcPts val="600"/>
              </a:spcAft>
              <a:buFont typeface="+mj-lt"/>
              <a:buAutoNum type="arabicPeriod"/>
              <a:defRPr/>
            </a:pPr>
            <a:r>
              <a:rPr kumimoji="0" lang="en-029" altLang="en-US" sz="3200" b="1" dirty="0">
                <a:solidFill>
                  <a:srgbClr val="234600"/>
                </a:solidFill>
                <a:effectLst>
                  <a:outerShdw blurRad="38100" dist="38100" dir="2700000" algn="tl">
                    <a:srgbClr val="000000">
                      <a:alpha val="43137"/>
                    </a:srgbClr>
                  </a:outerShdw>
                </a:effectLst>
                <a:latin typeface="Rockwell" panose="02060603020205020403" pitchFamily="18" charset="0"/>
                <a:cs typeface="Arial" panose="020B0604020202020204" pitchFamily="34" charset="0"/>
              </a:rPr>
              <a:t>Services need to be requested. </a:t>
            </a:r>
          </a:p>
          <a:p>
            <a:pPr eaLnBrk="1" fontAlgn="auto" hangingPunct="1">
              <a:spcBef>
                <a:spcPts val="0"/>
              </a:spcBef>
              <a:spcAft>
                <a:spcPts val="600"/>
              </a:spcAft>
              <a:defRPr/>
            </a:pPr>
            <a:endParaRPr kumimoji="0" lang="en-029" sz="1800" dirty="0">
              <a:solidFill>
                <a:prstClr val="black"/>
              </a:solidFill>
              <a:latin typeface="Calibri"/>
              <a:ea typeface="+mn-ea"/>
            </a:endParaRPr>
          </a:p>
        </p:txBody>
      </p:sp>
      <p:pic>
        <p:nvPicPr>
          <p:cNvPr id="103427" name="Picture 2">
            <a:extLst>
              <a:ext uri="{FF2B5EF4-FFF2-40B4-BE49-F238E27FC236}">
                <a16:creationId xmlns:a16="http://schemas.microsoft.com/office/drawing/2014/main" xmlns="" id="{318AD5EB-F7AB-4399-880B-CA3F66DA1A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 y="228600"/>
            <a:ext cx="7926388"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14DEE5D7-9CA9-4ACA-A267-1FC7196001CB}"/>
              </a:ext>
            </a:extLst>
          </p:cNvPr>
          <p:cNvSpPr/>
          <p:nvPr/>
        </p:nvSpPr>
        <p:spPr>
          <a:xfrm>
            <a:off x="192088" y="3326288"/>
            <a:ext cx="7924478" cy="923330"/>
          </a:xfrm>
          <a:prstGeom prst="rect">
            <a:avLst/>
          </a:prstGeom>
        </p:spPr>
        <p:txBody>
          <a:bodyPr wrap="none">
            <a:spAutoFit/>
          </a:bodyPr>
          <a:lstStyle/>
          <a:p>
            <a:pPr marL="400050" lvl="1" algn="ctr" fontAlgn="auto">
              <a:spcAft>
                <a:spcPts val="0"/>
              </a:spcAft>
              <a:defRPr/>
            </a:pPr>
            <a:r>
              <a:rPr kumimoji="0" lang="en-029" altLang="en-US" sz="5400" b="1" dirty="0">
                <a:solidFill>
                  <a:schemeClr val="accent6">
                    <a:lumMod val="75000"/>
                  </a:schemeClr>
                </a:solidFill>
                <a:effectLst>
                  <a:outerShdw blurRad="38100" dist="38100" dir="2700000" algn="tl">
                    <a:srgbClr val="000000">
                      <a:alpha val="43137"/>
                    </a:srgbClr>
                  </a:outerShdw>
                </a:effectLst>
                <a:highlight>
                  <a:srgbClr val="FFFF00"/>
                </a:highlight>
                <a:latin typeface="Footlight MT Light" panose="0204060206030A020304" pitchFamily="18" charset="0"/>
                <a:cs typeface="Arial" panose="020B0604020202020204" pitchFamily="34" charset="0"/>
              </a:rPr>
              <a:t>safetyinparadise@uvi.edu</a:t>
            </a:r>
          </a:p>
        </p:txBody>
      </p:sp>
      <p:sp>
        <p:nvSpPr>
          <p:cNvPr id="5" name="Rectangle 4">
            <a:extLst>
              <a:ext uri="{FF2B5EF4-FFF2-40B4-BE49-F238E27FC236}">
                <a16:creationId xmlns:a16="http://schemas.microsoft.com/office/drawing/2014/main" xmlns="" id="{E9FCBFDB-F6C4-4A77-A8D0-B809FBAD229C}"/>
              </a:ext>
            </a:extLst>
          </p:cNvPr>
          <p:cNvSpPr/>
          <p:nvPr/>
        </p:nvSpPr>
        <p:spPr>
          <a:xfrm>
            <a:off x="914400" y="4716464"/>
            <a:ext cx="5260479" cy="769441"/>
          </a:xfrm>
          <a:prstGeom prst="rect">
            <a:avLst/>
          </a:prstGeom>
        </p:spPr>
        <p:txBody>
          <a:bodyPr wrap="none">
            <a:spAutoFit/>
          </a:bodyPr>
          <a:lstStyle/>
          <a:p>
            <a:pPr marL="0" indent="0" algn="ctr" fontAlgn="auto">
              <a:spcAft>
                <a:spcPts val="0"/>
              </a:spcAft>
              <a:buFont typeface="Arial" pitchFamily="34" charset="0"/>
              <a:buNone/>
              <a:defRPr/>
            </a:pPr>
            <a:r>
              <a:rPr kumimoji="0" lang="en-029" altLang="en-US" sz="4400" b="1" dirty="0">
                <a:solidFill>
                  <a:srgbClr val="234600"/>
                </a:solidFill>
                <a:effectLst>
                  <a:outerShdw blurRad="38100" dist="38100" dir="2700000" algn="tl">
                    <a:srgbClr val="000000">
                      <a:alpha val="43137"/>
                    </a:srgbClr>
                  </a:outerShdw>
                </a:effectLst>
                <a:latin typeface="Footlight MT Light" panose="0204060206030A020304" pitchFamily="18" charset="0"/>
                <a:cs typeface="Arial" panose="020B0604020202020204" pitchFamily="34" charset="0"/>
                <a:hlinkClick r:id="rId4"/>
              </a:rPr>
              <a:t>http://safety.uvi.edu/</a:t>
            </a:r>
            <a:endParaRPr kumimoji="0" lang="en-029" altLang="en-US" sz="4400" b="1" dirty="0">
              <a:solidFill>
                <a:srgbClr val="234600"/>
              </a:solidFill>
              <a:effectLst>
                <a:outerShdw blurRad="38100" dist="38100" dir="2700000" algn="tl">
                  <a:srgbClr val="000000">
                    <a:alpha val="43137"/>
                  </a:srgbClr>
                </a:outerShdw>
              </a:effectLst>
              <a:latin typeface="Footlight MT Light" panose="0204060206030A020304" pitchFamily="18"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ubtitle 9">
            <a:extLst>
              <a:ext uri="{FF2B5EF4-FFF2-40B4-BE49-F238E27FC236}">
                <a16:creationId xmlns:a16="http://schemas.microsoft.com/office/drawing/2014/main" xmlns="" id="{807EB287-0335-456B-8E40-36F42ADAE7AF}"/>
              </a:ext>
            </a:extLst>
          </p:cNvPr>
          <p:cNvSpPr txBox="1">
            <a:spLocks/>
          </p:cNvSpPr>
          <p:nvPr/>
        </p:nvSpPr>
        <p:spPr>
          <a:xfrm>
            <a:off x="296863" y="457200"/>
            <a:ext cx="8226425" cy="1301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kumimoji="0" lang="en-US" altLang="en-US" sz="4000" b="1" dirty="0">
                <a:solidFill>
                  <a:srgbClr val="F79646">
                    <a:lumMod val="75000"/>
                  </a:srgb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cs typeface="Arial" panose="020B0604020202020204" pitchFamily="34" charset="0"/>
              </a:rPr>
              <a:t>OSHA On-Site Consultation Program</a:t>
            </a:r>
          </a:p>
          <a:p>
            <a:pPr marL="0" indent="0" algn="ctr" fontAlgn="auto">
              <a:spcAft>
                <a:spcPts val="0"/>
              </a:spcAft>
              <a:buFont typeface="Arial" pitchFamily="34" charset="0"/>
              <a:buNone/>
              <a:defRPr/>
            </a:pPr>
            <a:endParaRPr kumimoji="0" lang="en-US" altLang="en-US" sz="2000" b="1" dirty="0">
              <a:solidFill>
                <a:srgbClr val="F79646">
                  <a:lumMod val="75000"/>
                </a:srgbClr>
              </a:solidFill>
              <a:effectLst>
                <a:outerShdw blurRad="38100" dist="38100" dir="2700000" algn="tl">
                  <a:srgbClr val="000000">
                    <a:alpha val="43137"/>
                  </a:srgbClr>
                </a:outerShdw>
              </a:effectLst>
              <a:latin typeface="Baskerville Old Face" panose="02020602080505020303" pitchFamily="18" charset="0"/>
              <a:ea typeface="ＭＳ Ｐゴシック" panose="020B0600070205080204" pitchFamily="34" charset="-128"/>
              <a:cs typeface="Arial" panose="020B0604020202020204" pitchFamily="34" charset="0"/>
            </a:endParaRPr>
          </a:p>
          <a:p>
            <a:pPr marL="0" indent="0" algn="ctr" fontAlgn="auto">
              <a:spcAft>
                <a:spcPts val="0"/>
              </a:spcAft>
              <a:buFont typeface="Arial" pitchFamily="34" charset="0"/>
              <a:buNone/>
              <a:defRPr/>
            </a:pPr>
            <a:r>
              <a:rPr kumimoji="0" lang="en-029" b="1" dirty="0">
                <a:solidFill>
                  <a:srgbClr val="234600"/>
                </a:solidFill>
                <a:effectLst>
                  <a:outerShdw blurRad="38100" dist="38100" dir="2700000" algn="tl">
                    <a:srgbClr val="000000">
                      <a:alpha val="43137"/>
                    </a:srgbClr>
                  </a:outerShdw>
                </a:effectLst>
                <a:latin typeface="Footlight MT Light" panose="0204060206030A020304" pitchFamily="18" charset="0"/>
              </a:rPr>
              <a:t>Safety &amp; Health Consultation Services </a:t>
            </a:r>
          </a:p>
          <a:p>
            <a:pPr marL="0" indent="0" algn="ctr" fontAlgn="auto">
              <a:spcAft>
                <a:spcPts val="0"/>
              </a:spcAft>
              <a:buFont typeface="Arial" pitchFamily="34" charset="0"/>
              <a:buNone/>
              <a:defRPr/>
            </a:pPr>
            <a:r>
              <a:rPr kumimoji="0" lang="en-029" b="1" dirty="0">
                <a:solidFill>
                  <a:srgbClr val="234600"/>
                </a:solidFill>
                <a:effectLst>
                  <a:outerShdw blurRad="38100" dist="38100" dir="2700000" algn="tl">
                    <a:srgbClr val="000000">
                      <a:alpha val="43137"/>
                    </a:srgbClr>
                  </a:outerShdw>
                </a:effectLst>
                <a:latin typeface="Footlight MT Light" panose="0204060206030A020304" pitchFamily="18" charset="0"/>
              </a:rPr>
              <a:t>For Virgin Islands Businesses</a:t>
            </a:r>
          </a:p>
          <a:p>
            <a:pPr marL="0" indent="0" algn="ctr" fontAlgn="auto">
              <a:spcAft>
                <a:spcPts val="0"/>
              </a:spcAft>
              <a:buFont typeface="Arial" pitchFamily="34" charset="0"/>
              <a:buNone/>
              <a:defRPr/>
            </a:pPr>
            <a:endParaRPr kumimoji="0" lang="en-029" sz="1600" b="1" dirty="0">
              <a:solidFill>
                <a:srgbClr val="234600"/>
              </a:solidFill>
              <a:effectLst>
                <a:outerShdw blurRad="38100" dist="38100" dir="2700000" algn="tl">
                  <a:srgbClr val="000000">
                    <a:alpha val="43137"/>
                  </a:srgbClr>
                </a:outerShdw>
              </a:effectLst>
              <a:latin typeface="Footlight MT Light" panose="0204060206030A020304" pitchFamily="18" charset="0"/>
            </a:endParaRPr>
          </a:p>
          <a:p>
            <a:pPr marL="0" indent="0" algn="ctr" fontAlgn="auto">
              <a:spcAft>
                <a:spcPts val="0"/>
              </a:spcAft>
              <a:buFont typeface="Arial" pitchFamily="34" charset="0"/>
              <a:buNone/>
              <a:defRPr/>
            </a:pPr>
            <a:r>
              <a:rPr kumimoji="0" lang="en-029" altLang="en-US" b="1" dirty="0">
                <a:solidFill>
                  <a:srgbClr val="234600"/>
                </a:solidFill>
                <a:effectLst>
                  <a:outerShdw blurRad="38100" dist="38100" dir="2700000" algn="tl">
                    <a:srgbClr val="000000">
                      <a:alpha val="43137"/>
                    </a:srgbClr>
                  </a:outerShdw>
                </a:effectLst>
                <a:latin typeface="Footlight MT Light" panose="0204060206030A020304" pitchFamily="18" charset="0"/>
                <a:ea typeface="ＭＳ Ｐゴシック" panose="020B0600070205080204" pitchFamily="34" charset="-128"/>
                <a:cs typeface="Arial" panose="020B0604020202020204" pitchFamily="34" charset="0"/>
              </a:rPr>
              <a:t>340-693-1146</a:t>
            </a:r>
          </a:p>
          <a:p>
            <a:pPr marL="0" indent="0" algn="ctr" fontAlgn="auto">
              <a:spcAft>
                <a:spcPts val="0"/>
              </a:spcAft>
              <a:buFont typeface="Arial" pitchFamily="34" charset="0"/>
              <a:buNone/>
              <a:defRPr/>
            </a:pPr>
            <a:r>
              <a:rPr kumimoji="0" lang="en-029" altLang="en-US" b="1" dirty="0">
                <a:solidFill>
                  <a:srgbClr val="234600"/>
                </a:solidFill>
                <a:effectLst>
                  <a:outerShdw blurRad="38100" dist="38100" dir="2700000" algn="tl">
                    <a:srgbClr val="000000">
                      <a:alpha val="43137"/>
                    </a:srgbClr>
                  </a:outerShdw>
                </a:effectLst>
                <a:latin typeface="Footlight MT Light" panose="0204060206030A020304" pitchFamily="18" charset="0"/>
                <a:ea typeface="ＭＳ Ｐゴシック" panose="020B0600070205080204" pitchFamily="34" charset="-128"/>
                <a:cs typeface="Arial" panose="020B0604020202020204" pitchFamily="34" charset="0"/>
                <a:hlinkClick r:id="rId3"/>
              </a:rPr>
              <a:t>http://safety.uvi.edu/</a:t>
            </a:r>
            <a:endParaRPr kumimoji="0" lang="en-029" altLang="en-US" b="1" dirty="0">
              <a:solidFill>
                <a:srgbClr val="234600"/>
              </a:solidFill>
              <a:effectLst>
                <a:outerShdw blurRad="38100" dist="38100" dir="2700000" algn="tl">
                  <a:srgbClr val="000000">
                    <a:alpha val="43137"/>
                  </a:srgbClr>
                </a:outerShdw>
              </a:effectLst>
              <a:latin typeface="Footlight MT Light" panose="0204060206030A020304" pitchFamily="18" charset="0"/>
              <a:ea typeface="ＭＳ Ｐゴシック" panose="020B0600070205080204" pitchFamily="34" charset="-128"/>
              <a:cs typeface="Arial" panose="020B0604020202020204" pitchFamily="34" charset="0"/>
            </a:endParaRPr>
          </a:p>
          <a:p>
            <a:pPr marL="400050" lvl="1" indent="0" algn="ctr" fontAlgn="auto">
              <a:spcAft>
                <a:spcPts val="0"/>
              </a:spcAft>
              <a:buFont typeface="Arial" pitchFamily="34" charset="0"/>
              <a:buNone/>
              <a:defRPr/>
            </a:pPr>
            <a:r>
              <a:rPr kumimoji="0" lang="en-029" altLang="en-US" b="1" dirty="0" err="1">
                <a:solidFill>
                  <a:srgbClr val="234600"/>
                </a:solidFill>
                <a:effectLst>
                  <a:outerShdw blurRad="38100" dist="38100" dir="2700000" algn="tl">
                    <a:srgbClr val="000000">
                      <a:alpha val="43137"/>
                    </a:srgbClr>
                  </a:outerShdw>
                </a:effectLst>
                <a:latin typeface="Footlight MT Light" panose="0204060206030A020304" pitchFamily="18" charset="0"/>
                <a:ea typeface="ＭＳ Ｐゴシック" panose="020B0600070205080204" pitchFamily="34" charset="-128"/>
                <a:cs typeface="Arial" panose="020B0604020202020204" pitchFamily="34" charset="0"/>
                <a:hlinkClick r:id="rId4"/>
              </a:rPr>
              <a:t>SafetyInParadise</a:t>
            </a:r>
            <a:endParaRPr kumimoji="0" lang="en-029" altLang="en-US" b="1" dirty="0">
              <a:solidFill>
                <a:srgbClr val="234600"/>
              </a:solidFill>
              <a:effectLst>
                <a:outerShdw blurRad="38100" dist="38100" dir="2700000" algn="tl">
                  <a:srgbClr val="000000">
                    <a:alpha val="43137"/>
                  </a:srgbClr>
                </a:outerShdw>
              </a:effectLst>
              <a:latin typeface="Footlight MT Light" panose="0204060206030A020304" pitchFamily="18" charset="0"/>
              <a:ea typeface="ＭＳ Ｐゴシック" panose="020B0600070205080204" pitchFamily="34" charset="-128"/>
              <a:cs typeface="Arial" panose="020B0604020202020204" pitchFamily="34" charset="0"/>
            </a:endParaRPr>
          </a:p>
          <a:p>
            <a:pPr marL="400050" lvl="1" indent="0" algn="ctr" fontAlgn="auto">
              <a:spcAft>
                <a:spcPts val="0"/>
              </a:spcAft>
              <a:buFont typeface="Arial" pitchFamily="34" charset="0"/>
              <a:buNone/>
              <a:defRPr/>
            </a:pPr>
            <a:r>
              <a:rPr kumimoji="0" lang="en-029" altLang="en-US" b="1" dirty="0">
                <a:solidFill>
                  <a:srgbClr val="234600"/>
                </a:solidFill>
                <a:effectLst>
                  <a:outerShdw blurRad="38100" dist="38100" dir="2700000" algn="tl">
                    <a:srgbClr val="000000">
                      <a:alpha val="43137"/>
                    </a:srgbClr>
                  </a:outerShdw>
                </a:effectLst>
                <a:latin typeface="Footlight MT Light" panose="0204060206030A020304" pitchFamily="18" charset="0"/>
                <a:ea typeface="ＭＳ Ｐゴシック" panose="020B0600070205080204" pitchFamily="34" charset="-128"/>
                <a:cs typeface="Arial" panose="020B0604020202020204" pitchFamily="34" charset="0"/>
              </a:rPr>
              <a:t>safetyinparadise@uvi.edu</a:t>
            </a:r>
          </a:p>
          <a:p>
            <a:pPr marL="0" indent="0" algn="ctr" fontAlgn="auto">
              <a:spcAft>
                <a:spcPts val="0"/>
              </a:spcAft>
              <a:buFont typeface="Arial" pitchFamily="34" charset="0"/>
              <a:buNone/>
              <a:defRPr/>
            </a:pPr>
            <a:endParaRPr kumimoji="0" lang="en-029" altLang="en-US" b="1" dirty="0">
              <a:solidFill>
                <a:srgbClr val="234600"/>
              </a:solidFill>
              <a:effectLst>
                <a:outerShdw blurRad="38100" dist="38100" dir="2700000" algn="tl">
                  <a:srgbClr val="000000">
                    <a:alpha val="43137"/>
                  </a:srgbClr>
                </a:outerShdw>
              </a:effectLst>
              <a:latin typeface="Footlight MT Light" panose="0204060206030A020304" pitchFamily="18" charset="0"/>
              <a:ea typeface="ＭＳ Ｐゴシック" panose="020B0600070205080204" pitchFamily="34" charset="-128"/>
              <a:cs typeface="Arial" panose="020B0604020202020204" pitchFamily="34" charset="0"/>
            </a:endParaRPr>
          </a:p>
          <a:p>
            <a:pPr marL="0" indent="0" algn="ctr" fontAlgn="auto">
              <a:spcAft>
                <a:spcPts val="0"/>
              </a:spcAft>
              <a:buFont typeface="Arial" pitchFamily="34" charset="0"/>
              <a:buNone/>
              <a:defRPr/>
            </a:pPr>
            <a:endParaRPr kumimoji="0" lang="en-029" altLang="en-US" b="1" dirty="0">
              <a:solidFill>
                <a:srgbClr val="234600"/>
              </a:solidFill>
              <a:effectLst>
                <a:outerShdw blurRad="38100" dist="38100" dir="2700000" algn="tl">
                  <a:srgbClr val="000000">
                    <a:alpha val="43137"/>
                  </a:srgbClr>
                </a:outerShdw>
              </a:effectLst>
              <a:latin typeface="Footlight MT Light" panose="0204060206030A020304" pitchFamily="18" charset="0"/>
              <a:ea typeface="ＭＳ Ｐゴシック" panose="020B0600070205080204" pitchFamily="34" charset="-128"/>
              <a:cs typeface="Arial" panose="020B0604020202020204" pitchFamily="34" charset="0"/>
            </a:endParaRPr>
          </a:p>
          <a:p>
            <a:pPr marL="0" indent="0" algn="ctr" fontAlgn="auto">
              <a:spcAft>
                <a:spcPts val="0"/>
              </a:spcAft>
              <a:buFont typeface="Arial" pitchFamily="34" charset="0"/>
              <a:buNone/>
              <a:defRPr/>
            </a:pPr>
            <a:endParaRPr kumimoji="0" lang="en-US" altLang="en-US" b="1" dirty="0">
              <a:solidFill>
                <a:srgbClr val="234600"/>
              </a:solidFill>
              <a:effectLst>
                <a:outerShdw blurRad="38100" dist="38100" dir="2700000" algn="tl">
                  <a:srgbClr val="000000">
                    <a:alpha val="43137"/>
                  </a:srgbClr>
                </a:outerShdw>
              </a:effectLst>
              <a:latin typeface="Footlight MT Light" panose="0204060206030A020304" pitchFamily="18" charset="0"/>
              <a:ea typeface="ＭＳ Ｐゴシック" panose="020B0600070205080204" pitchFamily="34" charset="-128"/>
              <a:cs typeface="Arial" panose="020B0604020202020204" pitchFamily="34" charset="0"/>
            </a:endParaRPr>
          </a:p>
        </p:txBody>
      </p:sp>
      <p:pic>
        <p:nvPicPr>
          <p:cNvPr id="92163" name="Picture 4">
            <a:extLst>
              <a:ext uri="{FF2B5EF4-FFF2-40B4-BE49-F238E27FC236}">
                <a16:creationId xmlns:a16="http://schemas.microsoft.com/office/drawing/2014/main" xmlns="" id="{6FAE7CC1-F468-4DDF-9F82-6DD907E0849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98763" y="4278086"/>
            <a:ext cx="5508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66242" y="1176544"/>
            <a:ext cx="6507278" cy="2031325"/>
          </a:xfrm>
          <a:prstGeom prst="rect">
            <a:avLst/>
          </a:prstGeom>
          <a:noFill/>
        </p:spPr>
        <p:txBody>
          <a:bodyPr wrap="square" rtlCol="0">
            <a:spAutoFit/>
          </a:bodyPr>
          <a:lstStyle/>
          <a:p>
            <a:pPr algn="ctr" eaLnBrk="1" fontAlgn="auto" hangingPunct="1">
              <a:spcBef>
                <a:spcPts val="0"/>
              </a:spcBef>
              <a:spcAft>
                <a:spcPts val="0"/>
              </a:spcAft>
            </a:pPr>
            <a:r>
              <a:rPr kumimoji="0" lang="en-US" sz="2100" b="1" dirty="0">
                <a:solidFill>
                  <a:srgbClr val="002060"/>
                </a:solidFill>
                <a:latin typeface="Century Gothic" panose="020B0502020202020204" pitchFamily="34" charset="0"/>
                <a:ea typeface="Roboto Th" pitchFamily="2" charset="0"/>
              </a:rPr>
              <a:t>Together We will Thrive. </a:t>
            </a:r>
          </a:p>
          <a:p>
            <a:pPr algn="ctr" eaLnBrk="1" fontAlgn="auto" hangingPunct="1">
              <a:spcBef>
                <a:spcPts val="0"/>
              </a:spcBef>
              <a:spcAft>
                <a:spcPts val="0"/>
              </a:spcAft>
            </a:pPr>
            <a:endParaRPr kumimoji="0" lang="en-US" sz="2100" b="1" dirty="0">
              <a:solidFill>
                <a:srgbClr val="002060"/>
              </a:solidFill>
              <a:latin typeface="Century Gothic" panose="020B0502020202020204" pitchFamily="34" charset="0"/>
              <a:ea typeface="Roboto Th" pitchFamily="2" charset="0"/>
            </a:endParaRPr>
          </a:p>
          <a:p>
            <a:pPr algn="ctr" eaLnBrk="1" fontAlgn="auto" hangingPunct="1">
              <a:spcBef>
                <a:spcPts val="0"/>
              </a:spcBef>
              <a:spcAft>
                <a:spcPts val="0"/>
              </a:spcAft>
            </a:pPr>
            <a:r>
              <a:rPr kumimoji="0" lang="en-US" sz="2100" b="1" dirty="0">
                <a:solidFill>
                  <a:srgbClr val="002060"/>
                </a:solidFill>
                <a:latin typeface="Century Gothic" panose="020B0502020202020204" pitchFamily="34" charset="0"/>
                <a:ea typeface="Roboto Th" pitchFamily="2" charset="0"/>
              </a:rPr>
              <a:t>We Support Small Business.</a:t>
            </a:r>
          </a:p>
          <a:p>
            <a:pPr algn="ctr" eaLnBrk="1" fontAlgn="auto" hangingPunct="1">
              <a:spcBef>
                <a:spcPts val="0"/>
              </a:spcBef>
              <a:spcAft>
                <a:spcPts val="0"/>
              </a:spcAft>
            </a:pPr>
            <a:endParaRPr kumimoji="0" lang="en-US" sz="2100" b="1" dirty="0">
              <a:solidFill>
                <a:srgbClr val="002060"/>
              </a:solidFill>
              <a:latin typeface="Century Gothic" panose="020B0502020202020204" pitchFamily="34" charset="0"/>
              <a:ea typeface="Roboto Th" pitchFamily="2" charset="0"/>
            </a:endParaRPr>
          </a:p>
          <a:p>
            <a:pPr algn="ctr" eaLnBrk="1" fontAlgn="auto" hangingPunct="1">
              <a:spcBef>
                <a:spcPts val="0"/>
              </a:spcBef>
              <a:spcAft>
                <a:spcPts val="0"/>
              </a:spcAft>
            </a:pPr>
            <a:r>
              <a:rPr kumimoji="0" lang="en-US" sz="2100" b="1" dirty="0">
                <a:solidFill>
                  <a:srgbClr val="002060"/>
                </a:solidFill>
                <a:latin typeface="Century Gothic" panose="020B0502020202020204" pitchFamily="34" charset="0"/>
                <a:ea typeface="Roboto Th" pitchFamily="2" charset="0"/>
              </a:rPr>
              <a:t>Thank you to </a:t>
            </a:r>
            <a:r>
              <a:rPr kumimoji="0" lang="en-US" sz="2100" b="1" dirty="0" smtClean="0">
                <a:solidFill>
                  <a:srgbClr val="002060"/>
                </a:solidFill>
                <a:latin typeface="Century Gothic" panose="020B0502020202020204" pitchFamily="34" charset="0"/>
                <a:ea typeface="Roboto Th" pitchFamily="2" charset="0"/>
              </a:rPr>
              <a:t>the University of the Virgin Islands’ Safety in </a:t>
            </a:r>
            <a:r>
              <a:rPr kumimoji="0" lang="en-US" sz="2100" b="1" dirty="0" err="1" smtClean="0">
                <a:solidFill>
                  <a:srgbClr val="002060"/>
                </a:solidFill>
                <a:latin typeface="Century Gothic" panose="020B0502020202020204" pitchFamily="34" charset="0"/>
                <a:ea typeface="Roboto Th" pitchFamily="2" charset="0"/>
              </a:rPr>
              <a:t>Paradisefor</a:t>
            </a:r>
            <a:r>
              <a:rPr kumimoji="0" lang="en-US" sz="2100" b="1" dirty="0" smtClean="0">
                <a:solidFill>
                  <a:srgbClr val="002060"/>
                </a:solidFill>
                <a:latin typeface="Century Gothic" panose="020B0502020202020204" pitchFamily="34" charset="0"/>
                <a:ea typeface="Roboto Th" pitchFamily="2" charset="0"/>
              </a:rPr>
              <a:t> partnering with us! </a:t>
            </a:r>
            <a:endParaRPr kumimoji="0" lang="en-US" sz="2100" b="1" dirty="0">
              <a:solidFill>
                <a:srgbClr val="002060"/>
              </a:solidFill>
              <a:latin typeface="Century Gothic" panose="020B0502020202020204" pitchFamily="34" charset="0"/>
              <a:ea typeface="Roboto Th" pitchFamily="2" charset="0"/>
            </a:endParaRPr>
          </a:p>
        </p:txBody>
      </p:sp>
      <p:sp>
        <p:nvSpPr>
          <p:cNvPr id="9" name="Oval 4"/>
          <p:cNvSpPr/>
          <p:nvPr/>
        </p:nvSpPr>
        <p:spPr>
          <a:xfrm>
            <a:off x="-832036" y="1460867"/>
            <a:ext cx="10538165" cy="331023"/>
          </a:xfrm>
          <a:custGeom>
            <a:avLst/>
            <a:gdLst>
              <a:gd name="connsiteX0" fmla="*/ 0 w 12192001"/>
              <a:gd name="connsiteY0" fmla="*/ 566057 h 1132114"/>
              <a:gd name="connsiteX1" fmla="*/ 6096001 w 12192001"/>
              <a:gd name="connsiteY1" fmla="*/ 0 h 1132114"/>
              <a:gd name="connsiteX2" fmla="*/ 12192002 w 12192001"/>
              <a:gd name="connsiteY2" fmla="*/ 566057 h 1132114"/>
              <a:gd name="connsiteX3" fmla="*/ 6096001 w 12192001"/>
              <a:gd name="connsiteY3" fmla="*/ 1132114 h 1132114"/>
              <a:gd name="connsiteX4" fmla="*/ 0 w 12192001"/>
              <a:gd name="connsiteY4" fmla="*/ 566057 h 1132114"/>
              <a:gd name="connsiteX0" fmla="*/ 1 w 12192003"/>
              <a:gd name="connsiteY0" fmla="*/ 73079 h 639136"/>
              <a:gd name="connsiteX1" fmla="*/ 6110517 w 12192003"/>
              <a:gd name="connsiteY1" fmla="*/ 552051 h 639136"/>
              <a:gd name="connsiteX2" fmla="*/ 12192003 w 12192003"/>
              <a:gd name="connsiteY2" fmla="*/ 73079 h 639136"/>
              <a:gd name="connsiteX3" fmla="*/ 6096002 w 12192003"/>
              <a:gd name="connsiteY3" fmla="*/ 639136 h 639136"/>
              <a:gd name="connsiteX4" fmla="*/ 1 w 12192003"/>
              <a:gd name="connsiteY4" fmla="*/ 73079 h 639136"/>
              <a:gd name="connsiteX0" fmla="*/ 1 w 12192003"/>
              <a:gd name="connsiteY0" fmla="*/ 77550 h 643607"/>
              <a:gd name="connsiteX1" fmla="*/ 6110517 w 12192003"/>
              <a:gd name="connsiteY1" fmla="*/ 498465 h 643607"/>
              <a:gd name="connsiteX2" fmla="*/ 12192003 w 12192003"/>
              <a:gd name="connsiteY2" fmla="*/ 77550 h 643607"/>
              <a:gd name="connsiteX3" fmla="*/ 6096002 w 12192003"/>
              <a:gd name="connsiteY3" fmla="*/ 643607 h 643607"/>
              <a:gd name="connsiteX4" fmla="*/ 1 w 12192003"/>
              <a:gd name="connsiteY4" fmla="*/ 77550 h 643607"/>
              <a:gd name="connsiteX0" fmla="*/ 1 w 12192003"/>
              <a:gd name="connsiteY0" fmla="*/ 81279 h 647336"/>
              <a:gd name="connsiteX1" fmla="*/ 6110517 w 12192003"/>
              <a:gd name="connsiteY1" fmla="*/ 458651 h 647336"/>
              <a:gd name="connsiteX2" fmla="*/ 12192003 w 12192003"/>
              <a:gd name="connsiteY2" fmla="*/ 81279 h 647336"/>
              <a:gd name="connsiteX3" fmla="*/ 6096002 w 12192003"/>
              <a:gd name="connsiteY3" fmla="*/ 647336 h 647336"/>
              <a:gd name="connsiteX4" fmla="*/ 1 w 12192003"/>
              <a:gd name="connsiteY4" fmla="*/ 81279 h 64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647336">
                <a:moveTo>
                  <a:pt x="1" y="81279"/>
                </a:moveTo>
                <a:cubicBezTo>
                  <a:pt x="2420" y="49832"/>
                  <a:pt x="2743789" y="458651"/>
                  <a:pt x="6110517" y="458651"/>
                </a:cubicBezTo>
                <a:cubicBezTo>
                  <a:pt x="9477245" y="458651"/>
                  <a:pt x="12192003" y="-231346"/>
                  <a:pt x="12192003" y="81279"/>
                </a:cubicBezTo>
                <a:cubicBezTo>
                  <a:pt x="12192003" y="393904"/>
                  <a:pt x="9462730" y="647336"/>
                  <a:pt x="6096002" y="647336"/>
                </a:cubicBezTo>
                <a:cubicBezTo>
                  <a:pt x="2729274" y="647336"/>
                  <a:pt x="-2418" y="112727"/>
                  <a:pt x="1" y="8127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0" lang="en-US" sz="135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146194">
                    <a:lumMod val="50000"/>
                  </a:srgbClr>
                </a:solidFill>
              </a:rPr>
              <a:pPr/>
              <a:t>16</a:t>
            </a:fld>
            <a:endParaRPr lang="en-US" dirty="0">
              <a:solidFill>
                <a:srgbClr val="146194">
                  <a:lumMod val="50000"/>
                </a:srgbClr>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68423"/>
          <a:stretch/>
        </p:blipFill>
        <p:spPr>
          <a:xfrm>
            <a:off x="1366242" y="4961334"/>
            <a:ext cx="851893" cy="84422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2541" r="31712"/>
          <a:stretch/>
        </p:blipFill>
        <p:spPr>
          <a:xfrm>
            <a:off x="5741193" y="4961334"/>
            <a:ext cx="964407" cy="844225"/>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68649" r="-424"/>
          <a:stretch/>
        </p:blipFill>
        <p:spPr>
          <a:xfrm>
            <a:off x="2271713" y="4960143"/>
            <a:ext cx="857250" cy="844225"/>
          </a:xfrm>
          <a:prstGeom prst="rect">
            <a:avLst/>
          </a:prstGeom>
        </p:spPr>
      </p:pic>
      <p:sp>
        <p:nvSpPr>
          <p:cNvPr id="10" name="TextBox 9"/>
          <p:cNvSpPr txBox="1"/>
          <p:nvPr/>
        </p:nvSpPr>
        <p:spPr>
          <a:xfrm>
            <a:off x="3170122" y="5029200"/>
            <a:ext cx="2544878" cy="707886"/>
          </a:xfrm>
          <a:prstGeom prst="rect">
            <a:avLst/>
          </a:prstGeom>
          <a:noFill/>
        </p:spPr>
        <p:txBody>
          <a:bodyPr wrap="square" rtlCol="0">
            <a:spAutoFit/>
          </a:bodyPr>
          <a:lstStyle/>
          <a:p>
            <a:pPr eaLnBrk="1" fontAlgn="auto" hangingPunct="1">
              <a:spcBef>
                <a:spcPts val="0"/>
              </a:spcBef>
              <a:spcAft>
                <a:spcPts val="0"/>
              </a:spcAft>
            </a:pPr>
            <a:r>
              <a:rPr kumimoji="0" lang="en-US" sz="2000" b="1" dirty="0">
                <a:solidFill>
                  <a:prstClr val="white"/>
                </a:solidFill>
                <a:latin typeface="Century Gothic" panose="020B0502020202020204" pitchFamily="34" charset="0"/>
                <a:ea typeface="Roboto Th" pitchFamily="2" charset="0"/>
              </a:rPr>
              <a:t>@</a:t>
            </a:r>
            <a:r>
              <a:rPr kumimoji="0" lang="en-US" sz="2000" b="1" dirty="0" err="1" smtClean="0">
                <a:solidFill>
                  <a:prstClr val="white"/>
                </a:solidFill>
                <a:latin typeface="Century Gothic" panose="020B0502020202020204" pitchFamily="34" charset="0"/>
                <a:ea typeface="Roboto Th" pitchFamily="2" charset="0"/>
              </a:rPr>
              <a:t>usvieda</a:t>
            </a:r>
            <a:endParaRPr kumimoji="0" lang="en-US" sz="2000" b="1" dirty="0" smtClean="0">
              <a:solidFill>
                <a:prstClr val="white"/>
              </a:solidFill>
              <a:latin typeface="Century Gothic" panose="020B0502020202020204" pitchFamily="34" charset="0"/>
              <a:ea typeface="Roboto Th" pitchFamily="2" charset="0"/>
            </a:endParaRPr>
          </a:p>
          <a:p>
            <a:pPr eaLnBrk="1" fontAlgn="auto" hangingPunct="1">
              <a:spcBef>
                <a:spcPts val="0"/>
              </a:spcBef>
              <a:spcAft>
                <a:spcPts val="0"/>
              </a:spcAft>
            </a:pPr>
            <a:r>
              <a:rPr kumimoji="0" lang="en-US" sz="2000" b="1" dirty="0" smtClean="0">
                <a:solidFill>
                  <a:prstClr val="white"/>
                </a:solidFill>
                <a:latin typeface="Century Gothic" panose="020B0502020202020204" pitchFamily="34" charset="0"/>
                <a:ea typeface="Roboto Th" pitchFamily="2" charset="0"/>
              </a:rPr>
              <a:t>@</a:t>
            </a:r>
            <a:r>
              <a:rPr kumimoji="0" lang="en-US" sz="2000" b="1" dirty="0" err="1" smtClean="0">
                <a:solidFill>
                  <a:prstClr val="white"/>
                </a:solidFill>
                <a:latin typeface="Century Gothic" panose="020B0502020202020204" pitchFamily="34" charset="0"/>
                <a:ea typeface="Roboto Th" pitchFamily="2" charset="0"/>
              </a:rPr>
              <a:t>safetyinparadise</a:t>
            </a:r>
            <a:endParaRPr kumimoji="0" lang="en-US" sz="2000" b="1" dirty="0">
              <a:solidFill>
                <a:prstClr val="white"/>
              </a:solidFill>
              <a:latin typeface="Century Gothic" panose="020B0502020202020204" pitchFamily="34" charset="0"/>
              <a:ea typeface="Roboto Th" pitchFamily="2" charset="0"/>
            </a:endParaRPr>
          </a:p>
        </p:txBody>
      </p:sp>
      <p:sp>
        <p:nvSpPr>
          <p:cNvPr id="11" name="TextBox 10"/>
          <p:cNvSpPr txBox="1"/>
          <p:nvPr/>
        </p:nvSpPr>
        <p:spPr>
          <a:xfrm>
            <a:off x="6477000" y="5105256"/>
            <a:ext cx="2228850" cy="553998"/>
          </a:xfrm>
          <a:prstGeom prst="rect">
            <a:avLst/>
          </a:prstGeom>
          <a:noFill/>
        </p:spPr>
        <p:txBody>
          <a:bodyPr wrap="square" rtlCol="0">
            <a:spAutoFit/>
          </a:bodyPr>
          <a:lstStyle/>
          <a:p>
            <a:pPr algn="ctr" eaLnBrk="1" fontAlgn="auto" hangingPunct="1">
              <a:spcBef>
                <a:spcPts val="0"/>
              </a:spcBef>
              <a:spcAft>
                <a:spcPts val="0"/>
              </a:spcAft>
            </a:pPr>
            <a:r>
              <a:rPr kumimoji="0" lang="en-US" sz="3000" b="1" dirty="0">
                <a:solidFill>
                  <a:prstClr val="white"/>
                </a:solidFill>
                <a:latin typeface="Century Gothic" panose="020B0502020202020204" pitchFamily="34" charset="0"/>
                <a:ea typeface="Roboto Th" pitchFamily="2" charset="0"/>
              </a:rPr>
              <a:t>@</a:t>
            </a:r>
            <a:r>
              <a:rPr kumimoji="0" lang="en-US" sz="3000" b="1" dirty="0" err="1">
                <a:solidFill>
                  <a:prstClr val="white"/>
                </a:solidFill>
                <a:latin typeface="Century Gothic" panose="020B0502020202020204" pitchFamily="34" charset="0"/>
                <a:ea typeface="Roboto Th" pitchFamily="2" charset="0"/>
              </a:rPr>
              <a:t>usvi_eda</a:t>
            </a:r>
            <a:endParaRPr kumimoji="0" lang="en-US" sz="3000" b="1" dirty="0">
              <a:solidFill>
                <a:prstClr val="white"/>
              </a:solidFill>
              <a:latin typeface="Century Gothic" panose="020B0502020202020204" pitchFamily="34" charset="0"/>
              <a:ea typeface="Roboto Th" pitchFamily="2" charset="0"/>
            </a:endParaRPr>
          </a:p>
        </p:txBody>
      </p:sp>
      <p:sp>
        <p:nvSpPr>
          <p:cNvPr id="5" name="TextBox 4"/>
          <p:cNvSpPr txBox="1"/>
          <p:nvPr/>
        </p:nvSpPr>
        <p:spPr>
          <a:xfrm>
            <a:off x="202465" y="3722787"/>
            <a:ext cx="8604647" cy="408623"/>
          </a:xfrm>
          <a:prstGeom prst="roundRect">
            <a:avLst/>
          </a:prstGeom>
          <a:solidFill>
            <a:srgbClr val="FFFFFF">
              <a:alpha val="70980"/>
            </a:srgbClr>
          </a:solidFill>
        </p:spPr>
        <p:txBody>
          <a:bodyPr wrap="square" rtlCol="0">
            <a:spAutoFit/>
          </a:bodyPr>
          <a:lstStyle/>
          <a:p>
            <a:pPr algn="ctr" eaLnBrk="1" fontAlgn="auto" hangingPunct="1">
              <a:spcBef>
                <a:spcPts val="0"/>
              </a:spcBef>
              <a:spcAft>
                <a:spcPts val="0"/>
              </a:spcAft>
            </a:pPr>
            <a:r>
              <a:rPr kumimoji="0" lang="en-US" sz="1800" dirty="0">
                <a:solidFill>
                  <a:srgbClr val="76DBF4">
                    <a:lumMod val="50000"/>
                  </a:srgbClr>
                </a:solidFill>
                <a:latin typeface="Century Gothic" panose="020B0502020202020204"/>
                <a:ea typeface="+mn-ea"/>
              </a:rPr>
              <a:t>The recording &amp; PPT will be uploaded at: </a:t>
            </a:r>
            <a:r>
              <a:rPr kumimoji="0" lang="en-US" sz="1800" dirty="0" smtClean="0">
                <a:solidFill>
                  <a:srgbClr val="76DBF4">
                    <a:lumMod val="50000"/>
                  </a:srgbClr>
                </a:solidFill>
                <a:latin typeface="Century Gothic" panose="020B0502020202020204"/>
                <a:ea typeface="+mn-ea"/>
                <a:hlinkClick r:id="rId5"/>
              </a:rPr>
              <a:t>www.usvieda.org</a:t>
            </a:r>
            <a:r>
              <a:rPr kumimoji="0" lang="en-US" sz="1800" dirty="0" smtClean="0">
                <a:solidFill>
                  <a:srgbClr val="76DBF4">
                    <a:lumMod val="50000"/>
                  </a:srgbClr>
                </a:solidFill>
                <a:latin typeface="Century Gothic" panose="020B0502020202020204"/>
                <a:ea typeface="+mn-ea"/>
              </a:rPr>
              <a:t>/webinars</a:t>
            </a:r>
            <a:endParaRPr kumimoji="0" lang="en-US" sz="1800" dirty="0">
              <a:solidFill>
                <a:srgbClr val="76DBF4">
                  <a:lumMod val="50000"/>
                </a:srgbClr>
              </a:solidFill>
              <a:latin typeface="Century Gothic" panose="020B0502020202020204"/>
              <a:ea typeface="+mn-ea"/>
            </a:endParaRPr>
          </a:p>
        </p:txBody>
      </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01325" y="945949"/>
            <a:ext cx="930303" cy="550404"/>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29023" y="878461"/>
            <a:ext cx="605993" cy="596166"/>
          </a:xfrm>
          <a:prstGeom prst="rect">
            <a:avLst/>
          </a:prstGeom>
        </p:spPr>
      </p:pic>
    </p:spTree>
    <p:extLst>
      <p:ext uri="{BB962C8B-B14F-4D97-AF65-F5344CB8AC3E}">
        <p14:creationId xmlns:p14="http://schemas.microsoft.com/office/powerpoint/2010/main" val="182673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364" y="1820547"/>
            <a:ext cx="9480176" cy="46728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0" lang="en-US" sz="1350">
              <a:solidFill>
                <a:prstClr val="white"/>
              </a:solidFill>
            </a:endParaRPr>
          </a:p>
        </p:txBody>
      </p:sp>
      <p:sp>
        <p:nvSpPr>
          <p:cNvPr id="47" name="TextBox 46"/>
          <p:cNvSpPr txBox="1"/>
          <p:nvPr/>
        </p:nvSpPr>
        <p:spPr>
          <a:xfrm>
            <a:off x="2079162" y="1007936"/>
            <a:ext cx="4879826" cy="600164"/>
          </a:xfrm>
          <a:prstGeom prst="rect">
            <a:avLst/>
          </a:prstGeom>
          <a:noFill/>
        </p:spPr>
        <p:txBody>
          <a:bodyPr wrap="square" rtlCol="0">
            <a:spAutoFit/>
          </a:bodyPr>
          <a:lstStyle/>
          <a:p>
            <a:pPr algn="ctr" eaLnBrk="1" fontAlgn="auto" hangingPunct="1">
              <a:spcBef>
                <a:spcPts val="0"/>
              </a:spcBef>
              <a:spcAft>
                <a:spcPts val="0"/>
              </a:spcAft>
            </a:pPr>
            <a:r>
              <a:rPr kumimoji="0" lang="en-US" sz="3300" b="1" dirty="0">
                <a:solidFill>
                  <a:prstClr val="white"/>
                </a:solidFill>
                <a:latin typeface="Century Gothic" panose="020B0502020202020204" pitchFamily="34" charset="0"/>
                <a:ea typeface="Roboto Th" pitchFamily="2" charset="0"/>
              </a:rPr>
              <a:t>Agenda</a:t>
            </a:r>
            <a:endParaRPr kumimoji="0" lang="en-US" sz="2700" b="1" dirty="0">
              <a:solidFill>
                <a:prstClr val="white"/>
              </a:solidFill>
              <a:latin typeface="Century Gothic" panose="020B0502020202020204" pitchFamily="34" charset="0"/>
              <a:ea typeface="Roboto Th" pitchFamily="2" charset="0"/>
            </a:endParaRPr>
          </a:p>
        </p:txBody>
      </p:sp>
      <p:sp>
        <p:nvSpPr>
          <p:cNvPr id="73" name="Oval 4"/>
          <p:cNvSpPr/>
          <p:nvPr/>
        </p:nvSpPr>
        <p:spPr>
          <a:xfrm flipH="1">
            <a:off x="-672189" y="1349233"/>
            <a:ext cx="10429711" cy="354254"/>
          </a:xfrm>
          <a:custGeom>
            <a:avLst/>
            <a:gdLst>
              <a:gd name="connsiteX0" fmla="*/ 0 w 12192001"/>
              <a:gd name="connsiteY0" fmla="*/ 566057 h 1132114"/>
              <a:gd name="connsiteX1" fmla="*/ 6096001 w 12192001"/>
              <a:gd name="connsiteY1" fmla="*/ 0 h 1132114"/>
              <a:gd name="connsiteX2" fmla="*/ 12192002 w 12192001"/>
              <a:gd name="connsiteY2" fmla="*/ 566057 h 1132114"/>
              <a:gd name="connsiteX3" fmla="*/ 6096001 w 12192001"/>
              <a:gd name="connsiteY3" fmla="*/ 1132114 h 1132114"/>
              <a:gd name="connsiteX4" fmla="*/ 0 w 12192001"/>
              <a:gd name="connsiteY4" fmla="*/ 566057 h 1132114"/>
              <a:gd name="connsiteX0" fmla="*/ 1 w 12192003"/>
              <a:gd name="connsiteY0" fmla="*/ 73079 h 639136"/>
              <a:gd name="connsiteX1" fmla="*/ 6110517 w 12192003"/>
              <a:gd name="connsiteY1" fmla="*/ 552051 h 639136"/>
              <a:gd name="connsiteX2" fmla="*/ 12192003 w 12192003"/>
              <a:gd name="connsiteY2" fmla="*/ 73079 h 639136"/>
              <a:gd name="connsiteX3" fmla="*/ 6096002 w 12192003"/>
              <a:gd name="connsiteY3" fmla="*/ 639136 h 639136"/>
              <a:gd name="connsiteX4" fmla="*/ 1 w 12192003"/>
              <a:gd name="connsiteY4" fmla="*/ 73079 h 639136"/>
              <a:gd name="connsiteX0" fmla="*/ 1 w 12192003"/>
              <a:gd name="connsiteY0" fmla="*/ 77550 h 643607"/>
              <a:gd name="connsiteX1" fmla="*/ 6110517 w 12192003"/>
              <a:gd name="connsiteY1" fmla="*/ 498465 h 643607"/>
              <a:gd name="connsiteX2" fmla="*/ 12192003 w 12192003"/>
              <a:gd name="connsiteY2" fmla="*/ 77550 h 643607"/>
              <a:gd name="connsiteX3" fmla="*/ 6096002 w 12192003"/>
              <a:gd name="connsiteY3" fmla="*/ 643607 h 643607"/>
              <a:gd name="connsiteX4" fmla="*/ 1 w 12192003"/>
              <a:gd name="connsiteY4" fmla="*/ 77550 h 643607"/>
              <a:gd name="connsiteX0" fmla="*/ 1 w 12192003"/>
              <a:gd name="connsiteY0" fmla="*/ 81279 h 647336"/>
              <a:gd name="connsiteX1" fmla="*/ 6110517 w 12192003"/>
              <a:gd name="connsiteY1" fmla="*/ 458651 h 647336"/>
              <a:gd name="connsiteX2" fmla="*/ 12192003 w 12192003"/>
              <a:gd name="connsiteY2" fmla="*/ 81279 h 647336"/>
              <a:gd name="connsiteX3" fmla="*/ 6096002 w 12192003"/>
              <a:gd name="connsiteY3" fmla="*/ 647336 h 647336"/>
              <a:gd name="connsiteX4" fmla="*/ 1 w 12192003"/>
              <a:gd name="connsiteY4" fmla="*/ 81279 h 64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647336">
                <a:moveTo>
                  <a:pt x="1" y="81279"/>
                </a:moveTo>
                <a:cubicBezTo>
                  <a:pt x="2420" y="49832"/>
                  <a:pt x="2743789" y="458651"/>
                  <a:pt x="6110517" y="458651"/>
                </a:cubicBezTo>
                <a:cubicBezTo>
                  <a:pt x="9477245" y="458651"/>
                  <a:pt x="12192003" y="-231346"/>
                  <a:pt x="12192003" y="81279"/>
                </a:cubicBezTo>
                <a:cubicBezTo>
                  <a:pt x="12192003" y="393904"/>
                  <a:pt x="9462730" y="647336"/>
                  <a:pt x="6096002" y="647336"/>
                </a:cubicBezTo>
                <a:cubicBezTo>
                  <a:pt x="2729274" y="647336"/>
                  <a:pt x="-2418" y="112727"/>
                  <a:pt x="1" y="8127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0" lang="en-US" sz="1350" dirty="0">
              <a:solidFill>
                <a:prstClr val="white"/>
              </a:solidFill>
            </a:endParaRPr>
          </a:p>
        </p:txBody>
      </p:sp>
      <p:sp>
        <p:nvSpPr>
          <p:cNvPr id="11" name="Slide Number Placeholder 10"/>
          <p:cNvSpPr>
            <a:spLocks noGrp="1"/>
          </p:cNvSpPr>
          <p:nvPr>
            <p:ph type="sldNum" sz="quarter" idx="12"/>
          </p:nvPr>
        </p:nvSpPr>
        <p:spPr/>
        <p:txBody>
          <a:bodyPr/>
          <a:lstStyle/>
          <a:p>
            <a:fld id="{D57F1E4F-1CFF-5643-939E-217C01CDF565}" type="slidenum">
              <a:rPr lang="en-US" smtClean="0">
                <a:solidFill>
                  <a:srgbClr val="146194">
                    <a:lumMod val="50000"/>
                  </a:srgbClr>
                </a:solidFill>
              </a:rPr>
              <a:pPr/>
              <a:t>2</a:t>
            </a:fld>
            <a:endParaRPr lang="en-US" dirty="0">
              <a:solidFill>
                <a:srgbClr val="146194">
                  <a:lumMod val="50000"/>
                </a:srgbClr>
              </a:solidFill>
            </a:endParaRPr>
          </a:p>
        </p:txBody>
      </p:sp>
      <p:graphicFrame>
        <p:nvGraphicFramePr>
          <p:cNvPr id="2" name="Diagram 1"/>
          <p:cNvGraphicFramePr/>
          <p:nvPr>
            <p:extLst>
              <p:ext uri="{D42A27DB-BD31-4B8C-83A1-F6EECF244321}">
                <p14:modId xmlns:p14="http://schemas.microsoft.com/office/powerpoint/2010/main" val="3825390876"/>
              </p:ext>
            </p:extLst>
          </p:nvPr>
        </p:nvGraphicFramePr>
        <p:xfrm>
          <a:off x="1120269" y="1963052"/>
          <a:ext cx="7136050" cy="4337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03000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4471" y="1805265"/>
            <a:ext cx="9480176" cy="46728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0" lang="en-US" sz="1350">
              <a:solidFill>
                <a:prstClr val="white"/>
              </a:solidFill>
            </a:endParaRPr>
          </a:p>
        </p:txBody>
      </p:sp>
      <p:sp>
        <p:nvSpPr>
          <p:cNvPr id="40" name="Rectangle 39"/>
          <p:cNvSpPr/>
          <p:nvPr/>
        </p:nvSpPr>
        <p:spPr>
          <a:xfrm>
            <a:off x="537262" y="1796451"/>
            <a:ext cx="7820756" cy="4293483"/>
          </a:xfrm>
          <a:prstGeom prst="rect">
            <a:avLst/>
          </a:prstGeom>
        </p:spPr>
        <p:txBody>
          <a:bodyPr wrap="square">
            <a:spAutoFit/>
          </a:bodyPr>
          <a:lstStyle/>
          <a:p>
            <a:pPr marL="257175" indent="-257175" eaLnBrk="1" fontAlgn="auto" hangingPunct="1">
              <a:spcBef>
                <a:spcPts val="0"/>
              </a:spcBef>
              <a:spcAft>
                <a:spcPts val="0"/>
              </a:spcAft>
              <a:buFont typeface="Arial" panose="020B0604020202020204" pitchFamily="34" charset="0"/>
              <a:buChar char="•"/>
            </a:pPr>
            <a:r>
              <a:rPr kumimoji="0" lang="en-US" sz="1950" dirty="0">
                <a:solidFill>
                  <a:srgbClr val="002060"/>
                </a:solidFill>
                <a:latin typeface="Century Gothic" panose="020B0502020202020204"/>
                <a:ea typeface="+mn-ea"/>
              </a:rPr>
              <a:t>Virgin Islands Department of Health – </a:t>
            </a:r>
            <a:r>
              <a:rPr kumimoji="0" lang="en-US" sz="1950" dirty="0">
                <a:solidFill>
                  <a:srgbClr val="002060"/>
                </a:solidFill>
                <a:latin typeface="Century Gothic" panose="020B0502020202020204"/>
                <a:ea typeface="+mn-ea"/>
                <a:hlinkClick r:id="rId2"/>
              </a:rPr>
              <a:t>www.doh.vi.gov/coronavirus</a:t>
            </a:r>
            <a:r>
              <a:rPr kumimoji="0" lang="en-US" sz="1950" dirty="0">
                <a:solidFill>
                  <a:srgbClr val="002060"/>
                </a:solidFill>
                <a:latin typeface="Century Gothic" panose="020B0502020202020204"/>
                <a:ea typeface="+mn-ea"/>
              </a:rPr>
              <a:t> or Text COVID19USVI to 88877 or call 340-713-6200 or 340-776-1519</a:t>
            </a:r>
          </a:p>
          <a:p>
            <a:pPr marL="257175" indent="-257175" eaLnBrk="1" fontAlgn="auto" hangingPunct="1">
              <a:spcBef>
                <a:spcPts val="0"/>
              </a:spcBef>
              <a:spcAft>
                <a:spcPts val="0"/>
              </a:spcAft>
              <a:buFont typeface="Arial" panose="020B0604020202020204" pitchFamily="34" charset="0"/>
              <a:buChar char="•"/>
            </a:pPr>
            <a:endParaRPr kumimoji="0" lang="en-US" sz="1950" dirty="0">
              <a:solidFill>
                <a:srgbClr val="002060"/>
              </a:solidFill>
              <a:latin typeface="Century Gothic" panose="020B0502020202020204"/>
              <a:ea typeface="+mn-ea"/>
            </a:endParaRPr>
          </a:p>
          <a:p>
            <a:pPr marL="257175" indent="-257175" eaLnBrk="1" fontAlgn="auto" hangingPunct="1">
              <a:spcBef>
                <a:spcPts val="0"/>
              </a:spcBef>
              <a:spcAft>
                <a:spcPts val="0"/>
              </a:spcAft>
              <a:buFont typeface="Arial" panose="020B0604020202020204" pitchFamily="34" charset="0"/>
              <a:buChar char="•"/>
            </a:pPr>
            <a:r>
              <a:rPr kumimoji="0" lang="en-US" sz="1950" dirty="0">
                <a:solidFill>
                  <a:srgbClr val="002060"/>
                </a:solidFill>
                <a:latin typeface="Century Gothic" panose="020B0502020202020204"/>
                <a:ea typeface="+mn-ea"/>
              </a:rPr>
              <a:t>VI Territorial Emergency Management Agency: </a:t>
            </a:r>
            <a:r>
              <a:rPr kumimoji="0" lang="en-US" sz="1950" dirty="0">
                <a:solidFill>
                  <a:srgbClr val="002060"/>
                </a:solidFill>
                <a:latin typeface="Century Gothic" panose="020B0502020202020204"/>
                <a:ea typeface="+mn-ea"/>
                <a:hlinkClick r:id="rId3"/>
              </a:rPr>
              <a:t>www.vitema.vi.gov</a:t>
            </a:r>
            <a:endParaRPr kumimoji="0" lang="en-US" sz="1950" dirty="0">
              <a:solidFill>
                <a:srgbClr val="002060"/>
              </a:solidFill>
              <a:latin typeface="Century Gothic" panose="020B0502020202020204"/>
              <a:ea typeface="+mn-ea"/>
            </a:endParaRPr>
          </a:p>
          <a:p>
            <a:pPr marL="257175" indent="-257175" eaLnBrk="1" fontAlgn="auto" hangingPunct="1">
              <a:spcBef>
                <a:spcPts val="0"/>
              </a:spcBef>
              <a:spcAft>
                <a:spcPts val="0"/>
              </a:spcAft>
              <a:buFont typeface="Arial" panose="020B0604020202020204" pitchFamily="34" charset="0"/>
              <a:buChar char="•"/>
            </a:pPr>
            <a:endParaRPr kumimoji="0" lang="en-US" sz="1950" dirty="0">
              <a:solidFill>
                <a:srgbClr val="002060"/>
              </a:solidFill>
              <a:latin typeface="Century Gothic" panose="020B0502020202020204"/>
              <a:ea typeface="+mn-ea"/>
            </a:endParaRPr>
          </a:p>
          <a:p>
            <a:pPr marL="257175" indent="-257175" eaLnBrk="1" fontAlgn="auto" hangingPunct="1">
              <a:spcBef>
                <a:spcPts val="0"/>
              </a:spcBef>
              <a:spcAft>
                <a:spcPts val="0"/>
              </a:spcAft>
              <a:buFont typeface="Arial" panose="020B0604020202020204" pitchFamily="34" charset="0"/>
              <a:buChar char="•"/>
            </a:pPr>
            <a:r>
              <a:rPr kumimoji="0" lang="en-US" sz="1950" dirty="0">
                <a:solidFill>
                  <a:srgbClr val="002060"/>
                </a:solidFill>
                <a:latin typeface="Century Gothic" panose="020B0502020202020204"/>
                <a:ea typeface="+mn-ea"/>
              </a:rPr>
              <a:t>Office of the Governor of the USVI: </a:t>
            </a:r>
            <a:r>
              <a:rPr kumimoji="0" lang="en-US" sz="1950" dirty="0">
                <a:solidFill>
                  <a:srgbClr val="002060"/>
                </a:solidFill>
                <a:latin typeface="Century Gothic" panose="020B0502020202020204"/>
                <a:ea typeface="+mn-ea"/>
                <a:hlinkClick r:id="rId4"/>
              </a:rPr>
              <a:t>www.facebook.com/GovernmentHouseUSVI</a:t>
            </a:r>
            <a:endParaRPr kumimoji="0" lang="en-US" sz="1950" dirty="0">
              <a:solidFill>
                <a:srgbClr val="002060"/>
              </a:solidFill>
              <a:latin typeface="Century Gothic" panose="020B0502020202020204"/>
              <a:ea typeface="+mn-ea"/>
            </a:endParaRPr>
          </a:p>
          <a:p>
            <a:pPr marL="257175" indent="-257175" eaLnBrk="1" fontAlgn="auto" hangingPunct="1">
              <a:spcBef>
                <a:spcPts val="0"/>
              </a:spcBef>
              <a:spcAft>
                <a:spcPts val="0"/>
              </a:spcAft>
              <a:buFont typeface="Arial" panose="020B0604020202020204" pitchFamily="34" charset="0"/>
              <a:buChar char="•"/>
            </a:pPr>
            <a:endParaRPr kumimoji="0" lang="en-US" sz="1950" dirty="0">
              <a:solidFill>
                <a:srgbClr val="002060"/>
              </a:solidFill>
              <a:latin typeface="Century Gothic" panose="020B0502020202020204"/>
              <a:ea typeface="+mn-ea"/>
            </a:endParaRPr>
          </a:p>
          <a:p>
            <a:pPr marL="257175" indent="-257175" eaLnBrk="1" fontAlgn="auto" hangingPunct="1">
              <a:spcBef>
                <a:spcPts val="0"/>
              </a:spcBef>
              <a:spcAft>
                <a:spcPts val="0"/>
              </a:spcAft>
              <a:buFont typeface="Arial" panose="020B0604020202020204" pitchFamily="34" charset="0"/>
              <a:buChar char="•"/>
            </a:pPr>
            <a:r>
              <a:rPr kumimoji="0" lang="en-US" sz="1950" dirty="0">
                <a:solidFill>
                  <a:srgbClr val="002060"/>
                </a:solidFill>
                <a:latin typeface="Century Gothic" panose="020B0502020202020204"/>
                <a:ea typeface="+mn-ea"/>
              </a:rPr>
              <a:t>Center for Disease Control &amp; Prevention (CDC): </a:t>
            </a:r>
            <a:r>
              <a:rPr kumimoji="0" lang="en-US" sz="1950" dirty="0">
                <a:solidFill>
                  <a:srgbClr val="002060"/>
                </a:solidFill>
                <a:latin typeface="Century Gothic" panose="020B0502020202020204"/>
                <a:ea typeface="+mn-ea"/>
                <a:hlinkClick r:id="rId5"/>
              </a:rPr>
              <a:t>www.cdc.gov</a:t>
            </a:r>
            <a:endParaRPr kumimoji="0" lang="en-US" sz="1950" dirty="0">
              <a:solidFill>
                <a:srgbClr val="002060"/>
              </a:solidFill>
              <a:latin typeface="Century Gothic" panose="020B0502020202020204"/>
              <a:ea typeface="+mn-ea"/>
            </a:endParaRPr>
          </a:p>
          <a:p>
            <a:pPr marL="257175" indent="-257175" eaLnBrk="1" fontAlgn="auto" hangingPunct="1">
              <a:spcBef>
                <a:spcPts val="0"/>
              </a:spcBef>
              <a:spcAft>
                <a:spcPts val="0"/>
              </a:spcAft>
              <a:buFont typeface="Arial" panose="020B0604020202020204" pitchFamily="34" charset="0"/>
              <a:buChar char="•"/>
            </a:pPr>
            <a:endParaRPr kumimoji="0" lang="en-US" sz="1950" dirty="0">
              <a:solidFill>
                <a:srgbClr val="002060"/>
              </a:solidFill>
              <a:latin typeface="Century Gothic" panose="020B0502020202020204"/>
              <a:ea typeface="+mn-ea"/>
            </a:endParaRPr>
          </a:p>
          <a:p>
            <a:pPr marL="257175" indent="-257175" eaLnBrk="1" fontAlgn="auto" hangingPunct="1">
              <a:spcBef>
                <a:spcPts val="0"/>
              </a:spcBef>
              <a:spcAft>
                <a:spcPts val="0"/>
              </a:spcAft>
              <a:buFont typeface="Arial" panose="020B0604020202020204" pitchFamily="34" charset="0"/>
              <a:buChar char="•"/>
            </a:pPr>
            <a:r>
              <a:rPr kumimoji="0" lang="en-US" sz="1950" dirty="0">
                <a:solidFill>
                  <a:srgbClr val="002060"/>
                </a:solidFill>
                <a:latin typeface="Century Gothic" panose="020B0502020202020204"/>
                <a:ea typeface="+mn-ea"/>
              </a:rPr>
              <a:t>World Health Organization (WHO): www.who.int</a:t>
            </a:r>
          </a:p>
        </p:txBody>
      </p:sp>
      <p:sp>
        <p:nvSpPr>
          <p:cNvPr id="26" name="TextBox 25"/>
          <p:cNvSpPr txBox="1"/>
          <p:nvPr/>
        </p:nvSpPr>
        <p:spPr>
          <a:xfrm>
            <a:off x="309283" y="967651"/>
            <a:ext cx="8592671" cy="507831"/>
          </a:xfrm>
          <a:prstGeom prst="rect">
            <a:avLst/>
          </a:prstGeom>
          <a:noFill/>
        </p:spPr>
        <p:txBody>
          <a:bodyPr wrap="square" rtlCol="0">
            <a:spAutoFit/>
          </a:bodyPr>
          <a:lstStyle/>
          <a:p>
            <a:pPr algn="ctr" eaLnBrk="1" fontAlgn="auto" hangingPunct="1">
              <a:spcBef>
                <a:spcPts val="0"/>
              </a:spcBef>
              <a:spcAft>
                <a:spcPts val="0"/>
              </a:spcAft>
            </a:pPr>
            <a:r>
              <a:rPr kumimoji="0" lang="en-US" sz="2700" b="1" dirty="0">
                <a:solidFill>
                  <a:prstClr val="white"/>
                </a:solidFill>
                <a:latin typeface="Century Gothic" panose="020B0502020202020204" pitchFamily="34" charset="0"/>
                <a:ea typeface="Roboto Th" pitchFamily="2" charset="0"/>
              </a:rPr>
              <a:t>Credible Sources for COVID-19 Resources </a:t>
            </a:r>
          </a:p>
        </p:txBody>
      </p:sp>
      <p:sp>
        <p:nvSpPr>
          <p:cNvPr id="29" name="Oval 4"/>
          <p:cNvSpPr/>
          <p:nvPr/>
        </p:nvSpPr>
        <p:spPr>
          <a:xfrm flipH="1">
            <a:off x="-672189" y="1349233"/>
            <a:ext cx="10429711" cy="354254"/>
          </a:xfrm>
          <a:custGeom>
            <a:avLst/>
            <a:gdLst>
              <a:gd name="connsiteX0" fmla="*/ 0 w 12192001"/>
              <a:gd name="connsiteY0" fmla="*/ 566057 h 1132114"/>
              <a:gd name="connsiteX1" fmla="*/ 6096001 w 12192001"/>
              <a:gd name="connsiteY1" fmla="*/ 0 h 1132114"/>
              <a:gd name="connsiteX2" fmla="*/ 12192002 w 12192001"/>
              <a:gd name="connsiteY2" fmla="*/ 566057 h 1132114"/>
              <a:gd name="connsiteX3" fmla="*/ 6096001 w 12192001"/>
              <a:gd name="connsiteY3" fmla="*/ 1132114 h 1132114"/>
              <a:gd name="connsiteX4" fmla="*/ 0 w 12192001"/>
              <a:gd name="connsiteY4" fmla="*/ 566057 h 1132114"/>
              <a:gd name="connsiteX0" fmla="*/ 1 w 12192003"/>
              <a:gd name="connsiteY0" fmla="*/ 73079 h 639136"/>
              <a:gd name="connsiteX1" fmla="*/ 6110517 w 12192003"/>
              <a:gd name="connsiteY1" fmla="*/ 552051 h 639136"/>
              <a:gd name="connsiteX2" fmla="*/ 12192003 w 12192003"/>
              <a:gd name="connsiteY2" fmla="*/ 73079 h 639136"/>
              <a:gd name="connsiteX3" fmla="*/ 6096002 w 12192003"/>
              <a:gd name="connsiteY3" fmla="*/ 639136 h 639136"/>
              <a:gd name="connsiteX4" fmla="*/ 1 w 12192003"/>
              <a:gd name="connsiteY4" fmla="*/ 73079 h 639136"/>
              <a:gd name="connsiteX0" fmla="*/ 1 w 12192003"/>
              <a:gd name="connsiteY0" fmla="*/ 77550 h 643607"/>
              <a:gd name="connsiteX1" fmla="*/ 6110517 w 12192003"/>
              <a:gd name="connsiteY1" fmla="*/ 498465 h 643607"/>
              <a:gd name="connsiteX2" fmla="*/ 12192003 w 12192003"/>
              <a:gd name="connsiteY2" fmla="*/ 77550 h 643607"/>
              <a:gd name="connsiteX3" fmla="*/ 6096002 w 12192003"/>
              <a:gd name="connsiteY3" fmla="*/ 643607 h 643607"/>
              <a:gd name="connsiteX4" fmla="*/ 1 w 12192003"/>
              <a:gd name="connsiteY4" fmla="*/ 77550 h 643607"/>
              <a:gd name="connsiteX0" fmla="*/ 1 w 12192003"/>
              <a:gd name="connsiteY0" fmla="*/ 81279 h 647336"/>
              <a:gd name="connsiteX1" fmla="*/ 6110517 w 12192003"/>
              <a:gd name="connsiteY1" fmla="*/ 458651 h 647336"/>
              <a:gd name="connsiteX2" fmla="*/ 12192003 w 12192003"/>
              <a:gd name="connsiteY2" fmla="*/ 81279 h 647336"/>
              <a:gd name="connsiteX3" fmla="*/ 6096002 w 12192003"/>
              <a:gd name="connsiteY3" fmla="*/ 647336 h 647336"/>
              <a:gd name="connsiteX4" fmla="*/ 1 w 12192003"/>
              <a:gd name="connsiteY4" fmla="*/ 81279 h 64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647336">
                <a:moveTo>
                  <a:pt x="1" y="81279"/>
                </a:moveTo>
                <a:cubicBezTo>
                  <a:pt x="2420" y="49832"/>
                  <a:pt x="2743789" y="458651"/>
                  <a:pt x="6110517" y="458651"/>
                </a:cubicBezTo>
                <a:cubicBezTo>
                  <a:pt x="9477245" y="458651"/>
                  <a:pt x="12192003" y="-231346"/>
                  <a:pt x="12192003" y="81279"/>
                </a:cubicBezTo>
                <a:cubicBezTo>
                  <a:pt x="12192003" y="393904"/>
                  <a:pt x="9462730" y="647336"/>
                  <a:pt x="6096002" y="647336"/>
                </a:cubicBezTo>
                <a:cubicBezTo>
                  <a:pt x="2729274" y="647336"/>
                  <a:pt x="-2418" y="112727"/>
                  <a:pt x="1" y="8127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0" lang="en-US" sz="1350" dirty="0">
              <a:solidFill>
                <a:prstClr val="white"/>
              </a:solidFill>
            </a:endParaRPr>
          </a:p>
        </p:txBody>
      </p:sp>
      <p:sp>
        <p:nvSpPr>
          <p:cNvPr id="2" name="Slide Number Placeholder 1"/>
          <p:cNvSpPr>
            <a:spLocks noGrp="1"/>
          </p:cNvSpPr>
          <p:nvPr>
            <p:ph type="sldNum" sz="quarter" idx="12"/>
          </p:nvPr>
        </p:nvSpPr>
        <p:spPr>
          <a:xfrm>
            <a:off x="8358017" y="5675664"/>
            <a:ext cx="543936" cy="325087"/>
          </a:xfrm>
        </p:spPr>
        <p:txBody>
          <a:bodyPr/>
          <a:lstStyle/>
          <a:p>
            <a:fld id="{1A174DE4-D6E9-4419-BBC5-6C621C4D6CB0}" type="slidenum">
              <a:rPr lang="en-US" smtClean="0">
                <a:solidFill>
                  <a:srgbClr val="146194">
                    <a:lumMod val="50000"/>
                  </a:srgbClr>
                </a:solidFill>
              </a:rPr>
              <a:pPr/>
              <a:t>3</a:t>
            </a:fld>
            <a:endParaRPr lang="en-US" dirty="0">
              <a:solidFill>
                <a:srgbClr val="146194">
                  <a:lumMod val="50000"/>
                </a:srgbClr>
              </a:solidFill>
            </a:endParaRPr>
          </a:p>
        </p:txBody>
      </p:sp>
    </p:spTree>
    <p:extLst>
      <p:ext uri="{BB962C8B-B14F-4D97-AF65-F5344CB8AC3E}">
        <p14:creationId xmlns:p14="http://schemas.microsoft.com/office/powerpoint/2010/main" val="12221803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577352" y="2047331"/>
            <a:ext cx="1947845" cy="1947845"/>
          </a:xfrm>
        </p:spPr>
      </p:pic>
      <p:sp>
        <p:nvSpPr>
          <p:cNvPr id="41" name="Rectangle 40"/>
          <p:cNvSpPr/>
          <p:nvPr/>
        </p:nvSpPr>
        <p:spPr>
          <a:xfrm>
            <a:off x="374836" y="4460168"/>
            <a:ext cx="2614864" cy="323165"/>
          </a:xfrm>
          <a:prstGeom prst="rect">
            <a:avLst/>
          </a:prstGeom>
        </p:spPr>
        <p:txBody>
          <a:bodyPr wrap="square">
            <a:spAutoFit/>
          </a:bodyPr>
          <a:lstStyle/>
          <a:p>
            <a:pPr eaLnBrk="1" fontAlgn="auto" hangingPunct="1">
              <a:spcBef>
                <a:spcPts val="0"/>
              </a:spcBef>
              <a:spcAft>
                <a:spcPts val="0"/>
              </a:spcAft>
            </a:pPr>
            <a:r>
              <a:rPr kumimoji="0" lang="en-GB" sz="1500" b="1" dirty="0">
                <a:solidFill>
                  <a:srgbClr val="14967C"/>
                </a:solidFill>
                <a:latin typeface="Century Gothic" panose="020B0502020202020204" pitchFamily="34" charset="0"/>
                <a:ea typeface="Roboto Bk" pitchFamily="2" charset="0"/>
              </a:rPr>
              <a:t>626 Followers</a:t>
            </a:r>
          </a:p>
        </p:txBody>
      </p:sp>
      <p:sp>
        <p:nvSpPr>
          <p:cNvPr id="58" name="Rectangle 57"/>
          <p:cNvSpPr/>
          <p:nvPr/>
        </p:nvSpPr>
        <p:spPr>
          <a:xfrm>
            <a:off x="3325854" y="4460168"/>
            <a:ext cx="2614864" cy="323165"/>
          </a:xfrm>
          <a:prstGeom prst="rect">
            <a:avLst/>
          </a:prstGeom>
        </p:spPr>
        <p:txBody>
          <a:bodyPr wrap="square">
            <a:spAutoFit/>
          </a:bodyPr>
          <a:lstStyle/>
          <a:p>
            <a:pPr eaLnBrk="1" fontAlgn="auto" hangingPunct="1">
              <a:spcBef>
                <a:spcPts val="0"/>
              </a:spcBef>
              <a:spcAft>
                <a:spcPts val="0"/>
              </a:spcAft>
            </a:pPr>
            <a:r>
              <a:rPr kumimoji="0" lang="en-GB" sz="1500" b="1" i="1" dirty="0">
                <a:solidFill>
                  <a:srgbClr val="14967C"/>
                </a:solidFill>
                <a:latin typeface="Century Gothic" panose="020B0502020202020204" pitchFamily="34" charset="0"/>
                <a:ea typeface="Roboto Bk" pitchFamily="2" charset="0"/>
              </a:rPr>
              <a:t>280 Followers</a:t>
            </a:r>
          </a:p>
        </p:txBody>
      </p:sp>
      <p:sp>
        <p:nvSpPr>
          <p:cNvPr id="73" name="Rectangle 72"/>
          <p:cNvSpPr/>
          <p:nvPr/>
        </p:nvSpPr>
        <p:spPr>
          <a:xfrm>
            <a:off x="6315948" y="4460168"/>
            <a:ext cx="2614864" cy="323165"/>
          </a:xfrm>
          <a:prstGeom prst="rect">
            <a:avLst/>
          </a:prstGeom>
        </p:spPr>
        <p:txBody>
          <a:bodyPr wrap="square">
            <a:spAutoFit/>
          </a:bodyPr>
          <a:lstStyle/>
          <a:p>
            <a:pPr eaLnBrk="1" fontAlgn="auto" hangingPunct="1">
              <a:spcBef>
                <a:spcPts val="0"/>
              </a:spcBef>
              <a:spcAft>
                <a:spcPts val="0"/>
              </a:spcAft>
            </a:pPr>
            <a:r>
              <a:rPr kumimoji="0" lang="en-GB" sz="1500" b="1" i="1" dirty="0">
                <a:solidFill>
                  <a:srgbClr val="14967C"/>
                </a:solidFill>
                <a:latin typeface="Century Gothic" panose="020B0502020202020204" pitchFamily="34" charset="0"/>
                <a:ea typeface="Roboto Bk" pitchFamily="2" charset="0"/>
              </a:rPr>
              <a:t>476 Followers</a:t>
            </a:r>
          </a:p>
        </p:txBody>
      </p:sp>
      <p:sp>
        <p:nvSpPr>
          <p:cNvPr id="47" name="Rectangle 46"/>
          <p:cNvSpPr/>
          <p:nvPr/>
        </p:nvSpPr>
        <p:spPr>
          <a:xfrm>
            <a:off x="128976" y="2158987"/>
            <a:ext cx="2898715" cy="1943179"/>
          </a:xfrm>
          <a:prstGeom prst="rect">
            <a:avLst/>
          </a:prstGeom>
          <a:gradFill>
            <a:gsLst>
              <a:gs pos="100000">
                <a:srgbClr val="0E6CB6"/>
              </a:gs>
              <a:gs pos="0">
                <a:schemeClr val="accent1">
                  <a:alpha val="0"/>
                </a:schemeClr>
              </a:gs>
            </a:gsLst>
            <a:lin ang="54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0" lang="en-US" sz="1350">
              <a:solidFill>
                <a:prstClr val="white"/>
              </a:solidFill>
            </a:endParaRPr>
          </a:p>
        </p:txBody>
      </p:sp>
      <p:grpSp>
        <p:nvGrpSpPr>
          <p:cNvPr id="25" name="Group 24"/>
          <p:cNvGrpSpPr/>
          <p:nvPr/>
        </p:nvGrpSpPr>
        <p:grpSpPr>
          <a:xfrm>
            <a:off x="7718811" y="5461103"/>
            <a:ext cx="960540" cy="419591"/>
            <a:chOff x="9089942" y="6226177"/>
            <a:chExt cx="1280720" cy="559455"/>
          </a:xfrm>
        </p:grpSpPr>
        <p:sp>
          <p:nvSpPr>
            <p:cNvPr id="31" name="Slide Number Placeholder 10"/>
            <p:cNvSpPr txBox="1">
              <a:spLocks/>
            </p:cNvSpPr>
            <p:nvPr/>
          </p:nvSpPr>
          <p:spPr>
            <a:xfrm>
              <a:off x="9942217" y="6285845"/>
              <a:ext cx="428445" cy="466345"/>
            </a:xfrm>
            <a:prstGeom prst="rect">
              <a:avLst/>
            </a:prstGeom>
            <a:solidFill>
              <a:srgbClr val="C00000"/>
            </a:solidFill>
            <a:effectLst/>
          </p:spPr>
          <p:txBody>
            <a:bodyPr anchor="ct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37B67E2F-9D74-4C6A-AF5B-D2A91C8C4DC9}" type="slidenum">
                <a:rPr kumimoji="0" lang="en-US" sz="1350">
                  <a:solidFill>
                    <a:prstClr val="black"/>
                  </a:solidFill>
                  <a:latin typeface="Calibri" pitchFamily="34" charset="0"/>
                </a:rPr>
                <a:pPr fontAlgn="auto">
                  <a:spcBef>
                    <a:spcPts val="0"/>
                  </a:spcBef>
                  <a:spcAft>
                    <a:spcPts val="0"/>
                  </a:spcAft>
                </a:pPr>
                <a:t>4</a:t>
              </a:fld>
              <a:endParaRPr kumimoji="0" lang="en-US" sz="1350" dirty="0">
                <a:solidFill>
                  <a:prstClr val="black"/>
                </a:solidFill>
                <a:latin typeface="Calibri" pitchFamily="34" charset="0"/>
              </a:endParaRPr>
            </a:p>
          </p:txBody>
        </p:sp>
        <p:grpSp>
          <p:nvGrpSpPr>
            <p:cNvPr id="30" name="Group 29"/>
            <p:cNvGrpSpPr/>
            <p:nvPr/>
          </p:nvGrpSpPr>
          <p:grpSpPr>
            <a:xfrm>
              <a:off x="9089942" y="6226177"/>
              <a:ext cx="1280720" cy="559455"/>
              <a:chOff x="10650806" y="6145019"/>
              <a:chExt cx="1280720" cy="559455"/>
            </a:xfrm>
          </p:grpSpPr>
          <p:pic>
            <p:nvPicPr>
              <p:cNvPr id="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650806" y="6174509"/>
                <a:ext cx="839234" cy="496524"/>
              </a:xfrm>
              <a:prstGeom prst="rect">
                <a:avLst/>
              </a:prstGeom>
              <a:solidFill>
                <a:srgbClr val="C3C0BB"/>
              </a:solidFill>
            </p:spPr>
          </p:pic>
          <p:sp>
            <p:nvSpPr>
              <p:cNvPr id="33" name="Rectangle 32"/>
              <p:cNvSpPr/>
              <p:nvPr/>
            </p:nvSpPr>
            <p:spPr>
              <a:xfrm>
                <a:off x="10650806" y="6145019"/>
                <a:ext cx="1280720" cy="55945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0" lang="en-US" sz="1350">
                  <a:solidFill>
                    <a:prstClr val="white"/>
                  </a:solidFill>
                </a:endParaRPr>
              </a:p>
            </p:txBody>
          </p:sp>
        </p:grpSp>
      </p:grpSp>
      <p:sp>
        <p:nvSpPr>
          <p:cNvPr id="26" name="TextBox 25"/>
          <p:cNvSpPr txBox="1"/>
          <p:nvPr/>
        </p:nvSpPr>
        <p:spPr>
          <a:xfrm>
            <a:off x="2468590" y="1057459"/>
            <a:ext cx="4201658" cy="553998"/>
          </a:xfrm>
          <a:prstGeom prst="rect">
            <a:avLst/>
          </a:prstGeom>
          <a:noFill/>
        </p:spPr>
        <p:txBody>
          <a:bodyPr wrap="square" rtlCol="0">
            <a:spAutoFit/>
          </a:bodyPr>
          <a:lstStyle/>
          <a:p>
            <a:pPr algn="ctr" eaLnBrk="1" fontAlgn="auto" hangingPunct="1">
              <a:spcBef>
                <a:spcPts val="0"/>
              </a:spcBef>
              <a:spcAft>
                <a:spcPts val="0"/>
              </a:spcAft>
            </a:pPr>
            <a:r>
              <a:rPr kumimoji="0" lang="en-US" sz="3000" b="1" dirty="0" smtClean="0">
                <a:solidFill>
                  <a:prstClr val="white"/>
                </a:solidFill>
                <a:latin typeface="Century Gothic" panose="020B0502020202020204" pitchFamily="34" charset="0"/>
                <a:ea typeface="Roboto Th" pitchFamily="2" charset="0"/>
              </a:rPr>
              <a:t>Main Speaker</a:t>
            </a:r>
            <a:endParaRPr kumimoji="0" lang="en-US" sz="3000" b="1" dirty="0">
              <a:solidFill>
                <a:prstClr val="white"/>
              </a:solidFill>
              <a:latin typeface="Century Gothic" panose="020B0502020202020204" pitchFamily="34" charset="0"/>
              <a:ea typeface="Roboto Th" pitchFamily="2" charset="0"/>
            </a:endParaRPr>
          </a:p>
        </p:txBody>
      </p:sp>
      <p:sp>
        <p:nvSpPr>
          <p:cNvPr id="48" name="Rectangle 47"/>
          <p:cNvSpPr/>
          <p:nvPr/>
        </p:nvSpPr>
        <p:spPr>
          <a:xfrm>
            <a:off x="3145393" y="2160436"/>
            <a:ext cx="2887496" cy="1943179"/>
          </a:xfrm>
          <a:prstGeom prst="rect">
            <a:avLst/>
          </a:prstGeom>
          <a:gradFill>
            <a:gsLst>
              <a:gs pos="100000">
                <a:srgbClr val="0E6CB6"/>
              </a:gs>
              <a:gs pos="0">
                <a:schemeClr val="accent1">
                  <a:alpha val="0"/>
                </a:schemeClr>
              </a:gs>
            </a:gsLst>
            <a:lin ang="54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0" lang="en-US" sz="1350">
              <a:solidFill>
                <a:prstClr val="white"/>
              </a:solidFill>
            </a:endParaRPr>
          </a:p>
        </p:txBody>
      </p:sp>
      <p:sp>
        <p:nvSpPr>
          <p:cNvPr id="37" name="Rectangle 36"/>
          <p:cNvSpPr/>
          <p:nvPr/>
        </p:nvSpPr>
        <p:spPr>
          <a:xfrm>
            <a:off x="459650" y="3668584"/>
            <a:ext cx="2183251" cy="397032"/>
          </a:xfrm>
          <a:prstGeom prst="rect">
            <a:avLst/>
          </a:prstGeom>
          <a:noFill/>
        </p:spPr>
        <p:txBody>
          <a:bodyPr wrap="square" rtlCol="0">
            <a:spAutoFit/>
          </a:bodyPr>
          <a:lstStyle/>
          <a:p>
            <a:pPr algn="ctr" eaLnBrk="1" fontAlgn="auto" hangingPunct="1">
              <a:lnSpc>
                <a:spcPct val="110000"/>
              </a:lnSpc>
              <a:spcBef>
                <a:spcPts val="0"/>
              </a:spcBef>
              <a:spcAft>
                <a:spcPts val="0"/>
              </a:spcAft>
            </a:pPr>
            <a:r>
              <a:rPr kumimoji="0" lang="en-US" sz="1800" i="1" dirty="0">
                <a:solidFill>
                  <a:prstClr val="black"/>
                </a:solidFill>
                <a:latin typeface="Century Gothic" panose="020B0502020202020204" pitchFamily="34" charset="0"/>
                <a:ea typeface="Roboto Bk" pitchFamily="2" charset="0"/>
              </a:rPr>
              <a:t>Facebook</a:t>
            </a:r>
          </a:p>
        </p:txBody>
      </p:sp>
      <p:sp>
        <p:nvSpPr>
          <p:cNvPr id="35" name="Rectangle 34"/>
          <p:cNvSpPr/>
          <p:nvPr/>
        </p:nvSpPr>
        <p:spPr>
          <a:xfrm>
            <a:off x="3457575" y="3668584"/>
            <a:ext cx="2183251" cy="397032"/>
          </a:xfrm>
          <a:prstGeom prst="rect">
            <a:avLst/>
          </a:prstGeom>
          <a:noFill/>
        </p:spPr>
        <p:txBody>
          <a:bodyPr wrap="square" rtlCol="0">
            <a:spAutoFit/>
          </a:bodyPr>
          <a:lstStyle/>
          <a:p>
            <a:pPr algn="ctr" eaLnBrk="1" fontAlgn="auto" hangingPunct="1">
              <a:lnSpc>
                <a:spcPct val="110000"/>
              </a:lnSpc>
              <a:spcBef>
                <a:spcPts val="0"/>
              </a:spcBef>
              <a:spcAft>
                <a:spcPts val="0"/>
              </a:spcAft>
            </a:pPr>
            <a:r>
              <a:rPr kumimoji="0" lang="en-US" sz="1800" i="1" dirty="0">
                <a:solidFill>
                  <a:prstClr val="black"/>
                </a:solidFill>
                <a:latin typeface="Century Gothic" panose="020B0502020202020204" pitchFamily="34" charset="0"/>
                <a:ea typeface="Roboto Bk" pitchFamily="2" charset="0"/>
              </a:rPr>
              <a:t>Instagram</a:t>
            </a:r>
          </a:p>
        </p:txBody>
      </p:sp>
      <p:sp>
        <p:nvSpPr>
          <p:cNvPr id="49" name="Rectangle 48"/>
          <p:cNvSpPr/>
          <p:nvPr/>
        </p:nvSpPr>
        <p:spPr>
          <a:xfrm>
            <a:off x="6150592" y="2149670"/>
            <a:ext cx="2895020" cy="1943179"/>
          </a:xfrm>
          <a:prstGeom prst="rect">
            <a:avLst/>
          </a:prstGeom>
          <a:gradFill>
            <a:gsLst>
              <a:gs pos="100000">
                <a:srgbClr val="0E6CB6"/>
              </a:gs>
              <a:gs pos="0">
                <a:schemeClr val="accent1">
                  <a:alpha val="0"/>
                </a:schemeClr>
              </a:gs>
            </a:gsLst>
            <a:lin ang="5400000" scaled="1"/>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0" lang="en-US" sz="1350">
              <a:solidFill>
                <a:prstClr val="white"/>
              </a:solidFill>
            </a:endParaRPr>
          </a:p>
        </p:txBody>
      </p:sp>
      <p:sp>
        <p:nvSpPr>
          <p:cNvPr id="39" name="Rectangle 38"/>
          <p:cNvSpPr/>
          <p:nvPr/>
        </p:nvSpPr>
        <p:spPr>
          <a:xfrm>
            <a:off x="6643152" y="3668584"/>
            <a:ext cx="1884264" cy="397032"/>
          </a:xfrm>
          <a:prstGeom prst="rect">
            <a:avLst/>
          </a:prstGeom>
          <a:noFill/>
        </p:spPr>
        <p:txBody>
          <a:bodyPr wrap="square" rtlCol="0">
            <a:spAutoFit/>
          </a:bodyPr>
          <a:lstStyle/>
          <a:p>
            <a:pPr algn="ctr" eaLnBrk="1" fontAlgn="auto" hangingPunct="1">
              <a:lnSpc>
                <a:spcPct val="110000"/>
              </a:lnSpc>
              <a:spcBef>
                <a:spcPts val="0"/>
              </a:spcBef>
              <a:spcAft>
                <a:spcPts val="0"/>
              </a:spcAft>
            </a:pPr>
            <a:r>
              <a:rPr kumimoji="0" lang="en-US" sz="1800" i="1" dirty="0">
                <a:solidFill>
                  <a:prstClr val="black"/>
                </a:solidFill>
                <a:latin typeface="Century Gothic" panose="020B0502020202020204" pitchFamily="34" charset="0"/>
                <a:ea typeface="Roboto Bk" pitchFamily="2" charset="0"/>
              </a:rPr>
              <a:t>Twitter</a:t>
            </a:r>
          </a:p>
        </p:txBody>
      </p:sp>
      <p:sp>
        <p:nvSpPr>
          <p:cNvPr id="2" name="Rectangle 1"/>
          <p:cNvSpPr/>
          <p:nvPr/>
        </p:nvSpPr>
        <p:spPr>
          <a:xfrm>
            <a:off x="-1943499" y="1758210"/>
            <a:ext cx="11658600" cy="4632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0" lang="en-US" sz="1350">
              <a:solidFill>
                <a:prstClr val="white"/>
              </a:solidFill>
            </a:endParaRPr>
          </a:p>
        </p:txBody>
      </p:sp>
      <p:sp>
        <p:nvSpPr>
          <p:cNvPr id="29" name="Oval 4"/>
          <p:cNvSpPr/>
          <p:nvPr/>
        </p:nvSpPr>
        <p:spPr>
          <a:xfrm flipH="1">
            <a:off x="-672189" y="1349233"/>
            <a:ext cx="10429711" cy="354254"/>
          </a:xfrm>
          <a:custGeom>
            <a:avLst/>
            <a:gdLst>
              <a:gd name="connsiteX0" fmla="*/ 0 w 12192001"/>
              <a:gd name="connsiteY0" fmla="*/ 566057 h 1132114"/>
              <a:gd name="connsiteX1" fmla="*/ 6096001 w 12192001"/>
              <a:gd name="connsiteY1" fmla="*/ 0 h 1132114"/>
              <a:gd name="connsiteX2" fmla="*/ 12192002 w 12192001"/>
              <a:gd name="connsiteY2" fmla="*/ 566057 h 1132114"/>
              <a:gd name="connsiteX3" fmla="*/ 6096001 w 12192001"/>
              <a:gd name="connsiteY3" fmla="*/ 1132114 h 1132114"/>
              <a:gd name="connsiteX4" fmla="*/ 0 w 12192001"/>
              <a:gd name="connsiteY4" fmla="*/ 566057 h 1132114"/>
              <a:gd name="connsiteX0" fmla="*/ 1 w 12192003"/>
              <a:gd name="connsiteY0" fmla="*/ 73079 h 639136"/>
              <a:gd name="connsiteX1" fmla="*/ 6110517 w 12192003"/>
              <a:gd name="connsiteY1" fmla="*/ 552051 h 639136"/>
              <a:gd name="connsiteX2" fmla="*/ 12192003 w 12192003"/>
              <a:gd name="connsiteY2" fmla="*/ 73079 h 639136"/>
              <a:gd name="connsiteX3" fmla="*/ 6096002 w 12192003"/>
              <a:gd name="connsiteY3" fmla="*/ 639136 h 639136"/>
              <a:gd name="connsiteX4" fmla="*/ 1 w 12192003"/>
              <a:gd name="connsiteY4" fmla="*/ 73079 h 639136"/>
              <a:gd name="connsiteX0" fmla="*/ 1 w 12192003"/>
              <a:gd name="connsiteY0" fmla="*/ 77550 h 643607"/>
              <a:gd name="connsiteX1" fmla="*/ 6110517 w 12192003"/>
              <a:gd name="connsiteY1" fmla="*/ 498465 h 643607"/>
              <a:gd name="connsiteX2" fmla="*/ 12192003 w 12192003"/>
              <a:gd name="connsiteY2" fmla="*/ 77550 h 643607"/>
              <a:gd name="connsiteX3" fmla="*/ 6096002 w 12192003"/>
              <a:gd name="connsiteY3" fmla="*/ 643607 h 643607"/>
              <a:gd name="connsiteX4" fmla="*/ 1 w 12192003"/>
              <a:gd name="connsiteY4" fmla="*/ 77550 h 643607"/>
              <a:gd name="connsiteX0" fmla="*/ 1 w 12192003"/>
              <a:gd name="connsiteY0" fmla="*/ 81279 h 647336"/>
              <a:gd name="connsiteX1" fmla="*/ 6110517 w 12192003"/>
              <a:gd name="connsiteY1" fmla="*/ 458651 h 647336"/>
              <a:gd name="connsiteX2" fmla="*/ 12192003 w 12192003"/>
              <a:gd name="connsiteY2" fmla="*/ 81279 h 647336"/>
              <a:gd name="connsiteX3" fmla="*/ 6096002 w 12192003"/>
              <a:gd name="connsiteY3" fmla="*/ 647336 h 647336"/>
              <a:gd name="connsiteX4" fmla="*/ 1 w 12192003"/>
              <a:gd name="connsiteY4" fmla="*/ 81279 h 64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647336">
                <a:moveTo>
                  <a:pt x="1" y="81279"/>
                </a:moveTo>
                <a:cubicBezTo>
                  <a:pt x="2420" y="49832"/>
                  <a:pt x="2743789" y="458651"/>
                  <a:pt x="6110517" y="458651"/>
                </a:cubicBezTo>
                <a:cubicBezTo>
                  <a:pt x="9477245" y="458651"/>
                  <a:pt x="12192003" y="-231346"/>
                  <a:pt x="12192003" y="81279"/>
                </a:cubicBezTo>
                <a:cubicBezTo>
                  <a:pt x="12192003" y="393904"/>
                  <a:pt x="9462730" y="647336"/>
                  <a:pt x="6096002" y="647336"/>
                </a:cubicBezTo>
                <a:cubicBezTo>
                  <a:pt x="2729274" y="647336"/>
                  <a:pt x="-2418" y="112727"/>
                  <a:pt x="1" y="8127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0" lang="en-US" sz="1350" dirty="0">
              <a:solidFill>
                <a:prstClr val="white"/>
              </a:solidFill>
            </a:endParaRPr>
          </a:p>
        </p:txBody>
      </p:sp>
      <p:graphicFrame>
        <p:nvGraphicFramePr>
          <p:cNvPr id="3" name="Diagram 2"/>
          <p:cNvGraphicFramePr/>
          <p:nvPr>
            <p:extLst>
              <p:ext uri="{D42A27DB-BD31-4B8C-83A1-F6EECF244321}">
                <p14:modId xmlns:p14="http://schemas.microsoft.com/office/powerpoint/2010/main" val="1147054993"/>
              </p:ext>
            </p:extLst>
          </p:nvPr>
        </p:nvGraphicFramePr>
        <p:xfrm>
          <a:off x="128976" y="2055382"/>
          <a:ext cx="9015025" cy="41269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a:xfrm>
            <a:off x="8704072" y="5825677"/>
            <a:ext cx="359234" cy="196208"/>
          </a:xfrm>
        </p:spPr>
        <p:txBody>
          <a:bodyPr/>
          <a:lstStyle/>
          <a:p>
            <a:fld id="{1A174DE4-D6E9-4419-BBC5-6C621C4D6CB0}" type="slidenum">
              <a:rPr lang="en-US" smtClean="0">
                <a:solidFill>
                  <a:srgbClr val="146194">
                    <a:lumMod val="50000"/>
                  </a:srgbClr>
                </a:solidFill>
              </a:rPr>
              <a:pPr/>
              <a:t>4</a:t>
            </a:fld>
            <a:endParaRPr lang="en-US" dirty="0">
              <a:solidFill>
                <a:srgbClr val="146194">
                  <a:lumMod val="50000"/>
                </a:srgbClr>
              </a:solidFill>
            </a:endParaRPr>
          </a:p>
        </p:txBody>
      </p:sp>
    </p:spTree>
    <p:extLst>
      <p:ext uri="{BB962C8B-B14F-4D97-AF65-F5344CB8AC3E}">
        <p14:creationId xmlns:p14="http://schemas.microsoft.com/office/powerpoint/2010/main" val="209063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100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par>
                                <p:cTn id="8" presetID="16" presetClass="entr" presetSubtype="37" fill="hold" grpId="0" nodeType="withEffect">
                                  <p:stCondLst>
                                    <p:cond delay="1500"/>
                                  </p:stCondLst>
                                  <p:childTnLst>
                                    <p:set>
                                      <p:cBhvr>
                                        <p:cTn id="9" dur="1" fill="hold">
                                          <p:stCondLst>
                                            <p:cond delay="0"/>
                                          </p:stCondLst>
                                        </p:cTn>
                                        <p:tgtEl>
                                          <p:spTgt spid="35"/>
                                        </p:tgtEl>
                                        <p:attrNameLst>
                                          <p:attrName>style.visibility</p:attrName>
                                        </p:attrNameLst>
                                      </p:cBhvr>
                                      <p:to>
                                        <p:strVal val="visible"/>
                                      </p:to>
                                    </p:set>
                                    <p:animEffect transition="in" filter="barn(outVertical)">
                                      <p:cBhvr>
                                        <p:cTn id="10" dur="500"/>
                                        <p:tgtEl>
                                          <p:spTgt spid="35"/>
                                        </p:tgtEl>
                                      </p:cBhvr>
                                    </p:animEffect>
                                  </p:childTnLst>
                                </p:cTn>
                              </p:par>
                              <p:par>
                                <p:cTn id="11" presetID="16" presetClass="entr" presetSubtype="37" fill="hold" grpId="0" nodeType="withEffect">
                                  <p:stCondLst>
                                    <p:cond delay="2000"/>
                                  </p:stCondLst>
                                  <p:childTnLst>
                                    <p:set>
                                      <p:cBhvr>
                                        <p:cTn id="12" dur="1" fill="hold">
                                          <p:stCondLst>
                                            <p:cond delay="0"/>
                                          </p:stCondLst>
                                        </p:cTn>
                                        <p:tgtEl>
                                          <p:spTgt spid="39"/>
                                        </p:tgtEl>
                                        <p:attrNameLst>
                                          <p:attrName>style.visibility</p:attrName>
                                        </p:attrNameLst>
                                      </p:cBhvr>
                                      <p:to>
                                        <p:strVal val="visible"/>
                                      </p:to>
                                    </p:set>
                                    <p:animEffect transition="in" filter="barn(outVertical)">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8" grpId="0"/>
      <p:bldP spid="73" grpId="0"/>
      <p:bldP spid="26" grpId="0"/>
      <p:bldP spid="37" grpId="0"/>
      <p:bldP spid="35"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xmlns="" id="{074FF247-B4D7-4395-AD59-97A26C3BE539}"/>
              </a:ext>
            </a:extLst>
          </p:cNvPr>
          <p:cNvSpPr>
            <a:spLocks noGrp="1" noChangeArrowheads="1"/>
          </p:cNvSpPr>
          <p:nvPr>
            <p:ph type="ctrTitle"/>
          </p:nvPr>
        </p:nvSpPr>
        <p:spPr>
          <a:xfrm>
            <a:off x="990600" y="1524000"/>
            <a:ext cx="7512050" cy="2732088"/>
          </a:xfrm>
        </p:spPr>
        <p:txBody>
          <a:bodyPr/>
          <a:lstStyle/>
          <a:p>
            <a:pPr eaLnBrk="1" hangingPunct="1"/>
            <a:r>
              <a:rPr lang="en-US" altLang="en-US">
                <a:latin typeface="Rockwell" panose="02060603020205020403" pitchFamily="18" charset="0"/>
                <a:ea typeface="ＭＳ Ｐゴシック" panose="020B0600070205080204" pitchFamily="34" charset="-128"/>
                <a:cs typeface="Rockwell" panose="02060603020205020403" pitchFamily="18" charset="0"/>
              </a:rPr>
              <a:t/>
            </a:r>
            <a:br>
              <a:rPr lang="en-US" altLang="en-US">
                <a:latin typeface="Rockwell" panose="02060603020205020403" pitchFamily="18" charset="0"/>
                <a:ea typeface="ＭＳ Ｐゴシック" panose="020B0600070205080204" pitchFamily="34" charset="-128"/>
                <a:cs typeface="Rockwell" panose="02060603020205020403" pitchFamily="18" charset="0"/>
              </a:rPr>
            </a:br>
            <a:r>
              <a:rPr lang="en-US" altLang="en-US">
                <a:latin typeface="Rockwell" panose="02060603020205020403" pitchFamily="18" charset="0"/>
                <a:ea typeface="ＭＳ Ｐゴシック" panose="020B0600070205080204" pitchFamily="34" charset="-128"/>
                <a:cs typeface="Rockwell" panose="02060603020205020403" pitchFamily="18" charset="0"/>
              </a:rPr>
              <a:t/>
            </a:r>
            <a:br>
              <a:rPr lang="en-US" altLang="en-US">
                <a:latin typeface="Rockwell" panose="02060603020205020403" pitchFamily="18" charset="0"/>
                <a:ea typeface="ＭＳ Ｐゴシック" panose="020B0600070205080204" pitchFamily="34" charset="-128"/>
                <a:cs typeface="Rockwell" panose="02060603020205020403" pitchFamily="18" charset="0"/>
              </a:rPr>
            </a:br>
            <a:endParaRPr lang="en-US" altLang="en-US">
              <a:latin typeface="Rockwell" panose="02060603020205020403" pitchFamily="18" charset="0"/>
              <a:ea typeface="ＭＳ Ｐゴシック" panose="020B0600070205080204" pitchFamily="34" charset="-128"/>
              <a:cs typeface="Rockwell" panose="02060603020205020403" pitchFamily="18" charset="0"/>
            </a:endParaRPr>
          </a:p>
        </p:txBody>
      </p:sp>
      <p:sp>
        <p:nvSpPr>
          <p:cNvPr id="3075" name="Subtitle 9">
            <a:extLst>
              <a:ext uri="{FF2B5EF4-FFF2-40B4-BE49-F238E27FC236}">
                <a16:creationId xmlns:a16="http://schemas.microsoft.com/office/drawing/2014/main" xmlns="" id="{799D14D2-9B7B-40DA-87B0-77D6856E06F7}"/>
              </a:ext>
            </a:extLst>
          </p:cNvPr>
          <p:cNvSpPr>
            <a:spLocks noGrp="1"/>
          </p:cNvSpPr>
          <p:nvPr>
            <p:ph type="subTitle" idx="1"/>
          </p:nvPr>
        </p:nvSpPr>
        <p:spPr>
          <a:xfrm>
            <a:off x="457200" y="2692659"/>
            <a:ext cx="8534400" cy="1301750"/>
          </a:xfrm>
        </p:spPr>
        <p:txBody>
          <a:bodyPr/>
          <a:lstStyle/>
          <a:p>
            <a:pPr eaLnBrk="1" hangingPunct="1">
              <a:defRPr/>
            </a:pPr>
            <a:r>
              <a:rPr lang="en-US" altLang="en-US" dirty="0">
                <a:solidFill>
                  <a:schemeClr val="accent1">
                    <a:lumMod val="50000"/>
                  </a:schemeClr>
                </a:solidFill>
                <a:latin typeface="Arial" panose="020B0604020202020204" pitchFamily="34" charset="0"/>
                <a:ea typeface="ＭＳ Ｐゴシック" panose="020B0600070205080204" pitchFamily="34" charset="-128"/>
                <a:cs typeface="Arial" panose="020B0604020202020204" pitchFamily="34" charset="0"/>
              </a:rPr>
              <a:t>OSHA On-Site Consultation Program </a:t>
            </a:r>
          </a:p>
          <a:p>
            <a:pPr eaLnBrk="1" hangingPunct="1">
              <a:defRPr/>
            </a:pPr>
            <a:r>
              <a:rPr lang="en-029" b="1" dirty="0">
                <a:solidFill>
                  <a:schemeClr val="tx2">
                    <a:lumMod val="75000"/>
                  </a:schemeClr>
                </a:solidFill>
                <a:latin typeface="Footlight MT Light" panose="0204060206030A020304" pitchFamily="18" charset="0"/>
              </a:rPr>
              <a:t>Safety &amp; Health Consultation Services For Virgin Islands Businesses</a:t>
            </a:r>
            <a:endParaRPr lang="en-US" altLang="en-US" dirty="0">
              <a:solidFill>
                <a:schemeClr val="tx2">
                  <a:lumMod val="75000"/>
                </a:schemeClr>
              </a:solidFill>
              <a:latin typeface="Footlight MT Light" panose="0204060206030A020304" pitchFamily="18" charset="0"/>
              <a:ea typeface="ＭＳ Ｐゴシック" panose="020B0600070205080204" pitchFamily="34" charset="-128"/>
              <a:cs typeface="Arial" panose="020B0604020202020204" pitchFamily="34" charset="0"/>
            </a:endParaRPr>
          </a:p>
        </p:txBody>
      </p:sp>
      <p:sp>
        <p:nvSpPr>
          <p:cNvPr id="7" name="Rectangle 6">
            <a:extLst>
              <a:ext uri="{FF2B5EF4-FFF2-40B4-BE49-F238E27FC236}">
                <a16:creationId xmlns:a16="http://schemas.microsoft.com/office/drawing/2014/main" xmlns="" id="{5FA9A12E-97F6-44E0-AD8D-BCD73BAB2A0A}"/>
              </a:ext>
            </a:extLst>
          </p:cNvPr>
          <p:cNvSpPr/>
          <p:nvPr/>
        </p:nvSpPr>
        <p:spPr>
          <a:xfrm>
            <a:off x="5943600" y="6118225"/>
            <a:ext cx="3200400" cy="7397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029"/>
          </a:p>
        </p:txBody>
      </p:sp>
      <p:sp>
        <p:nvSpPr>
          <p:cNvPr id="9" name="Rectangle 8">
            <a:extLst>
              <a:ext uri="{FF2B5EF4-FFF2-40B4-BE49-F238E27FC236}">
                <a16:creationId xmlns:a16="http://schemas.microsoft.com/office/drawing/2014/main" xmlns="" id="{73A7E40C-C840-47DE-AB79-628595ACEFB1}"/>
              </a:ext>
            </a:extLst>
          </p:cNvPr>
          <p:cNvSpPr/>
          <p:nvPr/>
        </p:nvSpPr>
        <p:spPr>
          <a:xfrm>
            <a:off x="0" y="6118225"/>
            <a:ext cx="914400" cy="739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029"/>
          </a:p>
        </p:txBody>
      </p:sp>
      <p:grpSp>
        <p:nvGrpSpPr>
          <p:cNvPr id="46086" name="Group 2">
            <a:extLst>
              <a:ext uri="{FF2B5EF4-FFF2-40B4-BE49-F238E27FC236}">
                <a16:creationId xmlns:a16="http://schemas.microsoft.com/office/drawing/2014/main" xmlns="" id="{5E64EB8B-7B38-48C1-A366-9BA260072728}"/>
              </a:ext>
            </a:extLst>
          </p:cNvPr>
          <p:cNvGrpSpPr>
            <a:grpSpLocks/>
          </p:cNvGrpSpPr>
          <p:nvPr/>
        </p:nvGrpSpPr>
        <p:grpSpPr bwMode="auto">
          <a:xfrm>
            <a:off x="0" y="6062663"/>
            <a:ext cx="5943600" cy="947737"/>
            <a:chOff x="0" y="6062663"/>
            <a:chExt cx="5943600" cy="947737"/>
          </a:xfrm>
        </p:grpSpPr>
        <p:sp>
          <p:nvSpPr>
            <p:cNvPr id="8" name="Rectangle 7">
              <a:extLst>
                <a:ext uri="{FF2B5EF4-FFF2-40B4-BE49-F238E27FC236}">
                  <a16:creationId xmlns:a16="http://schemas.microsoft.com/office/drawing/2014/main" xmlns="" id="{D81F19A9-F53F-4A97-A1B9-A387CFD1FA5E}"/>
                </a:ext>
              </a:extLst>
            </p:cNvPr>
            <p:cNvSpPr/>
            <p:nvPr/>
          </p:nvSpPr>
          <p:spPr>
            <a:xfrm>
              <a:off x="0" y="6118225"/>
              <a:ext cx="5943600" cy="73977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029"/>
            </a:p>
          </p:txBody>
        </p:sp>
        <p:pic>
          <p:nvPicPr>
            <p:cNvPr id="46091" name="Picture 4">
              <a:extLst>
                <a:ext uri="{FF2B5EF4-FFF2-40B4-BE49-F238E27FC236}">
                  <a16:creationId xmlns:a16="http://schemas.microsoft.com/office/drawing/2014/main" xmlns="" id="{1F2C2B98-179F-4FFB-9B2C-EC6F9C1FA8A7}"/>
                </a:ext>
              </a:extLst>
            </p:cNvPr>
            <p:cNvPicPr>
              <a:picLocks noChangeAspect="1"/>
            </p:cNvPicPr>
            <p:nvPr/>
          </p:nvPicPr>
          <p:blipFill>
            <a:blip r:embed="rId3">
              <a:extLst>
                <a:ext uri="{28A0092B-C50C-407E-A947-70E740481C1C}">
                  <a14:useLocalDpi xmlns:a14="http://schemas.microsoft.com/office/drawing/2010/main" val="0"/>
                </a:ext>
              </a:extLst>
            </a:blip>
            <a:srcRect l="1802" t="7410" r="80936" b="18517"/>
            <a:stretch>
              <a:fillRect/>
            </a:stretch>
          </p:blipFill>
          <p:spPr bwMode="auto">
            <a:xfrm>
              <a:off x="152400" y="6062663"/>
              <a:ext cx="7620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5">
              <a:extLst>
                <a:ext uri="{FF2B5EF4-FFF2-40B4-BE49-F238E27FC236}">
                  <a16:creationId xmlns:a16="http://schemas.microsoft.com/office/drawing/2014/main" xmlns="" id="{260B1054-DD26-46C5-B708-5F79C1969284}"/>
                </a:ext>
              </a:extLst>
            </p:cNvPr>
            <p:cNvPicPr>
              <a:picLocks noChangeAspect="1"/>
            </p:cNvPicPr>
            <p:nvPr/>
          </p:nvPicPr>
          <p:blipFill>
            <a:blip r:embed="rId3">
              <a:extLst>
                <a:ext uri="{28A0092B-C50C-407E-A947-70E740481C1C}">
                  <a14:useLocalDpi xmlns:a14="http://schemas.microsoft.com/office/drawing/2010/main" val="0"/>
                </a:ext>
              </a:extLst>
            </a:blip>
            <a:srcRect l="21210" b="13635"/>
            <a:stretch>
              <a:fillRect/>
            </a:stretch>
          </p:blipFill>
          <p:spPr bwMode="auto">
            <a:xfrm>
              <a:off x="1633538" y="6122988"/>
              <a:ext cx="3332162"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088" name="Picture 9">
            <a:extLst>
              <a:ext uri="{FF2B5EF4-FFF2-40B4-BE49-F238E27FC236}">
                <a16:creationId xmlns:a16="http://schemas.microsoft.com/office/drawing/2014/main" xmlns="" id="{398B5DC2-8571-4FAA-AEE4-5733029271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7168"/>
            <a:ext cx="659765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Box 10">
            <a:extLst>
              <a:ext uri="{FF2B5EF4-FFF2-40B4-BE49-F238E27FC236}">
                <a16:creationId xmlns:a16="http://schemas.microsoft.com/office/drawing/2014/main" xmlns="" id="{39CE542F-39C6-4DA1-A2AB-4A6F9B3F7663}"/>
              </a:ext>
            </a:extLst>
          </p:cNvPr>
          <p:cNvSpPr txBox="1">
            <a:spLocks noChangeArrowheads="1"/>
          </p:cNvSpPr>
          <p:nvPr/>
        </p:nvSpPr>
        <p:spPr bwMode="auto">
          <a:xfrm>
            <a:off x="3533093" y="3639136"/>
            <a:ext cx="5567363" cy="232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a:defRPr kumimoji="1" sz="2400">
                <a:solidFill>
                  <a:schemeClr val="tx1"/>
                </a:solidFill>
                <a:latin typeface="Times New Roman" panose="02020603050405020304" pitchFamily="18" charset="0"/>
                <a:ea typeface="ＭＳ Ｐゴシック" panose="020B0600070205080204" pitchFamily="34"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34"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34"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defRPr/>
            </a:pPr>
            <a:endParaRPr lang="es-PR" altLang="en-US" i="1" dirty="0">
              <a:solidFill>
                <a:srgbClr val="7232AD"/>
              </a:solidFill>
              <a:latin typeface="Monotype Corsiva" panose="03010101010201010101" pitchFamily="66" charset="0"/>
              <a:ea typeface="Calibri" panose="020F0502020204030204" pitchFamily="34" charset="0"/>
              <a:cs typeface="Times New Roman" panose="02020603050405020304" pitchFamily="18" charset="0"/>
            </a:endParaRPr>
          </a:p>
          <a:p>
            <a:pPr algn="ctr" eaLnBrk="1" hangingPunct="1">
              <a:defRPr/>
            </a:pPr>
            <a:r>
              <a:rPr lang="es-PR" altLang="en-US" i="1" dirty="0" err="1">
                <a:solidFill>
                  <a:schemeClr val="accent3">
                    <a:lumMod val="75000"/>
                  </a:schemeClr>
                </a:solidFill>
                <a:latin typeface="Monotype Corsiva" panose="03010101010201010101" pitchFamily="66" charset="0"/>
                <a:ea typeface="Calibri" panose="020F0502020204030204" pitchFamily="34" charset="0"/>
                <a:cs typeface="Times New Roman" panose="02020603050405020304" pitchFamily="18" charset="0"/>
              </a:rPr>
              <a:t>Presented</a:t>
            </a:r>
            <a:r>
              <a:rPr lang="es-PR" altLang="en-US" i="1" dirty="0">
                <a:solidFill>
                  <a:schemeClr val="accent3">
                    <a:lumMod val="75000"/>
                  </a:schemeClr>
                </a:solidFill>
                <a:latin typeface="Monotype Corsiva" panose="03010101010201010101" pitchFamily="66" charset="0"/>
                <a:ea typeface="Calibri" panose="020F0502020204030204" pitchFamily="34" charset="0"/>
                <a:cs typeface="Times New Roman" panose="02020603050405020304" pitchFamily="18" charset="0"/>
              </a:rPr>
              <a:t> </a:t>
            </a:r>
            <a:r>
              <a:rPr lang="es-PR" altLang="en-US" i="1" dirty="0" err="1">
                <a:solidFill>
                  <a:schemeClr val="accent3">
                    <a:lumMod val="75000"/>
                  </a:schemeClr>
                </a:solidFill>
                <a:latin typeface="Monotype Corsiva" panose="03010101010201010101" pitchFamily="66" charset="0"/>
                <a:ea typeface="Calibri" panose="020F0502020204030204" pitchFamily="34" charset="0"/>
                <a:cs typeface="Times New Roman" panose="02020603050405020304" pitchFamily="18" charset="0"/>
              </a:rPr>
              <a:t>by</a:t>
            </a:r>
            <a:r>
              <a:rPr lang="es-PR" altLang="en-US" i="1" dirty="0">
                <a:solidFill>
                  <a:schemeClr val="accent3">
                    <a:lumMod val="75000"/>
                  </a:schemeClr>
                </a:solidFill>
                <a:latin typeface="Monotype Corsiva" panose="03010101010201010101" pitchFamily="66" charset="0"/>
                <a:ea typeface="Calibri" panose="020F0502020204030204" pitchFamily="34" charset="0"/>
                <a:cs typeface="Times New Roman" panose="02020603050405020304" pitchFamily="18" charset="0"/>
              </a:rPr>
              <a:t>: </a:t>
            </a:r>
          </a:p>
          <a:p>
            <a:pPr algn="ctr" eaLnBrk="1" hangingPunct="1">
              <a:defRPr/>
            </a:pPr>
            <a:r>
              <a:rPr lang="en-US" i="1" dirty="0">
                <a:solidFill>
                  <a:srgbClr val="7232AD"/>
                </a:solidFill>
                <a:latin typeface="Monotype Corsiva" panose="03010101010201010101" pitchFamily="66" charset="0"/>
                <a:cs typeface="Times New Roman" panose="02020603050405020304" pitchFamily="18" charset="0"/>
              </a:rPr>
              <a:t>Patricia Williams-Anderson</a:t>
            </a:r>
          </a:p>
          <a:p>
            <a:pPr algn="ctr" eaLnBrk="1" hangingPunct="1">
              <a:spcAft>
                <a:spcPts val="1625"/>
              </a:spcAft>
              <a:defRPr/>
            </a:pPr>
            <a:r>
              <a:rPr lang="en-029" altLang="en-US" sz="1800" dirty="0">
                <a:solidFill>
                  <a:srgbClr val="BD1398"/>
                </a:solidFill>
                <a:latin typeface="Cambria" panose="02040503050406030204" pitchFamily="18" charset="0"/>
                <a:cs typeface="Times New Roman" panose="02020603050405020304" pitchFamily="18" charset="0"/>
              </a:rPr>
              <a:t>Safety Specialist - </a:t>
            </a:r>
            <a:r>
              <a:rPr lang="en-029" altLang="en-US" sz="1800" dirty="0" err="1">
                <a:solidFill>
                  <a:srgbClr val="BD1398"/>
                </a:solidFill>
                <a:latin typeface="Cambria" panose="02040503050406030204" pitchFamily="18" charset="0"/>
                <a:cs typeface="Times New Roman" panose="02020603050405020304" pitchFamily="18" charset="0"/>
              </a:rPr>
              <a:t>STX</a:t>
            </a:r>
            <a:endParaRPr lang="en-029" altLang="en-US" sz="1800" dirty="0">
              <a:solidFill>
                <a:srgbClr val="BD1398"/>
              </a:solidFill>
              <a:latin typeface="Cambria" panose="02040503050406030204" pitchFamily="18" charset="0"/>
              <a:cs typeface="Times New Roman" panose="02020603050405020304" pitchFamily="18" charset="0"/>
            </a:endParaRPr>
          </a:p>
          <a:p>
            <a:pPr algn="ctr" eaLnBrk="1" hangingPunct="1">
              <a:defRPr/>
            </a:pPr>
            <a:r>
              <a:rPr lang="es-PR" altLang="en-US" i="1" dirty="0">
                <a:solidFill>
                  <a:srgbClr val="7232AD"/>
                </a:solidFill>
                <a:latin typeface="Monotype Corsiva" panose="03010101010201010101" pitchFamily="66" charset="0"/>
                <a:ea typeface="Calibri" panose="020F0502020204030204" pitchFamily="34" charset="0"/>
                <a:cs typeface="Times New Roman" panose="02020603050405020304" pitchFamily="18" charset="0"/>
              </a:rPr>
              <a:t>Maricel Flores-Díaz, BS </a:t>
            </a:r>
            <a:r>
              <a:rPr lang="es-PR" altLang="en-US" i="1" dirty="0" err="1">
                <a:solidFill>
                  <a:srgbClr val="7232AD"/>
                </a:solidFill>
                <a:latin typeface="Monotype Corsiva" panose="03010101010201010101" pitchFamily="66" charset="0"/>
                <a:ea typeface="Calibri" panose="020F0502020204030204" pitchFamily="34" charset="0"/>
                <a:cs typeface="Times New Roman" panose="02020603050405020304" pitchFamily="18" charset="0"/>
              </a:rPr>
              <a:t>Ch.E</a:t>
            </a:r>
            <a:r>
              <a:rPr lang="es-PR" altLang="en-US" i="1" dirty="0">
                <a:solidFill>
                  <a:srgbClr val="7232AD"/>
                </a:solidFill>
                <a:latin typeface="Monotype Corsiva" panose="03010101010201010101" pitchFamily="66" charset="0"/>
                <a:ea typeface="Calibri" panose="020F0502020204030204" pitchFamily="34" charset="0"/>
                <a:cs typeface="Times New Roman" panose="02020603050405020304" pitchFamily="18" charset="0"/>
              </a:rPr>
              <a:t>., MS </a:t>
            </a:r>
            <a:r>
              <a:rPr lang="es-PR" altLang="en-US" i="1" dirty="0" err="1">
                <a:solidFill>
                  <a:srgbClr val="7232AD"/>
                </a:solidFill>
                <a:latin typeface="Monotype Corsiva" panose="03010101010201010101" pitchFamily="66" charset="0"/>
                <a:ea typeface="Calibri" panose="020F0502020204030204" pitchFamily="34" charset="0"/>
                <a:cs typeface="Times New Roman" panose="02020603050405020304" pitchFamily="18" charset="0"/>
              </a:rPr>
              <a:t>M.E</a:t>
            </a:r>
            <a:r>
              <a:rPr lang="es-PR" altLang="en-US" i="1" dirty="0">
                <a:solidFill>
                  <a:srgbClr val="7232AD"/>
                </a:solidFill>
                <a:latin typeface="Monotype Corsiva" panose="03010101010201010101" pitchFamily="66" charset="0"/>
                <a:ea typeface="Calibri" panose="020F0502020204030204" pitchFamily="34" charset="0"/>
                <a:cs typeface="Times New Roman" panose="02020603050405020304" pitchFamily="18" charset="0"/>
              </a:rPr>
              <a:t>.</a:t>
            </a:r>
            <a:endParaRPr lang="en-029" altLang="en-US" sz="1600" dirty="0">
              <a:latin typeface="Calibri" panose="020F0502020204030204" pitchFamily="34" charset="0"/>
              <a:ea typeface="Calibri" panose="020F0502020204030204" pitchFamily="34" charset="0"/>
              <a:cs typeface="Times New Roman" panose="02020603050405020304" pitchFamily="18" charset="0"/>
            </a:endParaRPr>
          </a:p>
          <a:p>
            <a:pPr algn="ctr" eaLnBrk="1" hangingPunct="1">
              <a:spcAft>
                <a:spcPts val="1625"/>
              </a:spcAft>
              <a:defRPr/>
            </a:pPr>
            <a:r>
              <a:rPr lang="en-029" altLang="en-US" sz="1800" dirty="0">
                <a:solidFill>
                  <a:srgbClr val="BD1398"/>
                </a:solidFill>
                <a:latin typeface="Cambria" panose="02040503050406030204" pitchFamily="18" charset="0"/>
                <a:ea typeface="Calibri" panose="020F0502020204030204" pitchFamily="34" charset="0"/>
                <a:cs typeface="Times New Roman" panose="02020603050405020304" pitchFamily="18" charset="0"/>
              </a:rPr>
              <a:t>Safety and Health Specialist and Trainer - </a:t>
            </a:r>
            <a:r>
              <a:rPr lang="en-029" altLang="en-US" sz="1800" dirty="0" err="1">
                <a:solidFill>
                  <a:srgbClr val="BD1398"/>
                </a:solidFill>
                <a:latin typeface="Cambria" panose="02040503050406030204" pitchFamily="18" charset="0"/>
                <a:ea typeface="Calibri" panose="020F0502020204030204" pitchFamily="34" charset="0"/>
                <a:cs typeface="Times New Roman" panose="02020603050405020304" pitchFamily="18" charset="0"/>
              </a:rPr>
              <a:t>STT</a:t>
            </a:r>
            <a:endParaRPr lang="en-029" alt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picture containing drawing&#10;&#10;Description automatically generated">
            <a:extLst>
              <a:ext uri="{FF2B5EF4-FFF2-40B4-BE49-F238E27FC236}">
                <a16:creationId xmlns:a16="http://schemas.microsoft.com/office/drawing/2014/main" xmlns="" id="{C7EBD1B6-7831-4C38-A613-3D47D56BB0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4613956"/>
            <a:ext cx="3005137" cy="1279606"/>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xmlns="" id="{7AAF5B0D-FE4E-440A-9395-242DDE0063A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502" t="18262" r="7527" b="29951"/>
          <a:stretch/>
        </p:blipFill>
        <p:spPr>
          <a:xfrm>
            <a:off x="6031992" y="6254750"/>
            <a:ext cx="3035807" cy="52705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B464E1-E7F5-4DA1-B78D-CA392F806FEC}"/>
              </a:ext>
            </a:extLst>
          </p:cNvPr>
          <p:cNvSpPr>
            <a:spLocks noGrp="1"/>
          </p:cNvSpPr>
          <p:nvPr>
            <p:ph type="title"/>
          </p:nvPr>
        </p:nvSpPr>
        <p:spPr>
          <a:xfrm>
            <a:off x="107156" y="190727"/>
            <a:ext cx="8548687" cy="1143000"/>
          </a:xfrm>
        </p:spPr>
        <p:txBody>
          <a:bodyPr/>
          <a:lstStyle/>
          <a:p>
            <a:pPr>
              <a:defRPr/>
            </a:pPr>
            <a:r>
              <a:rPr lang="en-029" dirty="0"/>
              <a:t>What is </a:t>
            </a:r>
            <a:r>
              <a:rPr lang="en-029" dirty="0">
                <a:effectLst>
                  <a:outerShdw blurRad="38100" dist="38100" dir="2700000" algn="tl">
                    <a:srgbClr val="000000">
                      <a:alpha val="43137"/>
                    </a:srgbClr>
                  </a:outerShdw>
                </a:effectLst>
              </a:rPr>
              <a:t>Safety in Paradise</a:t>
            </a:r>
            <a:r>
              <a:rPr lang="en-029" dirty="0"/>
              <a:t>?</a:t>
            </a:r>
            <a:br>
              <a:rPr lang="en-029" dirty="0"/>
            </a:br>
            <a:r>
              <a:rPr lang="en-US" altLang="en-US" sz="3600" dirty="0">
                <a:solidFill>
                  <a:schemeClr val="tx2">
                    <a:lumMod val="75000"/>
                  </a:schemeClr>
                </a:solidFill>
                <a:latin typeface="Arial" panose="020B0604020202020204" pitchFamily="34" charset="0"/>
                <a:ea typeface="ＭＳ Ｐゴシック" panose="020B0600070205080204" pitchFamily="34" charset="-128"/>
                <a:cs typeface="Arial" panose="020B0604020202020204" pitchFamily="34" charset="0"/>
              </a:rPr>
              <a:t>OSHA On-Site Consultation Program </a:t>
            </a:r>
            <a:br>
              <a:rPr lang="en-US" altLang="en-US" sz="3600" dirty="0">
                <a:solidFill>
                  <a:schemeClr val="tx2">
                    <a:lumMod val="75000"/>
                  </a:schemeClr>
                </a:solidFill>
                <a:latin typeface="Arial" panose="020B0604020202020204" pitchFamily="34" charset="0"/>
                <a:ea typeface="ＭＳ Ｐゴシック" panose="020B0600070205080204" pitchFamily="34" charset="-128"/>
                <a:cs typeface="Arial" panose="020B0604020202020204" pitchFamily="34" charset="0"/>
              </a:rPr>
            </a:br>
            <a:endParaRPr lang="en-029" dirty="0">
              <a:solidFill>
                <a:schemeClr val="tx2">
                  <a:lumMod val="75000"/>
                </a:schemeClr>
              </a:solidFill>
            </a:endParaRPr>
          </a:p>
        </p:txBody>
      </p:sp>
      <p:sp>
        <p:nvSpPr>
          <p:cNvPr id="94211" name="Content Placeholder 2">
            <a:extLst>
              <a:ext uri="{FF2B5EF4-FFF2-40B4-BE49-F238E27FC236}">
                <a16:creationId xmlns:a16="http://schemas.microsoft.com/office/drawing/2014/main" xmlns="" id="{7367F612-EDC6-4DED-A4AF-ADBFE41E4804}"/>
              </a:ext>
            </a:extLst>
          </p:cNvPr>
          <p:cNvSpPr>
            <a:spLocks noGrp="1"/>
          </p:cNvSpPr>
          <p:nvPr>
            <p:ph idx="1"/>
          </p:nvPr>
        </p:nvSpPr>
        <p:spPr>
          <a:xfrm>
            <a:off x="44450" y="3833812"/>
            <a:ext cx="6858000" cy="4010025"/>
          </a:xfrm>
        </p:spPr>
        <p:txBody>
          <a:bodyPr/>
          <a:lstStyle/>
          <a:p>
            <a:pPr>
              <a:lnSpc>
                <a:spcPct val="100000"/>
              </a:lnSpc>
              <a:spcBef>
                <a:spcPts val="600"/>
              </a:spcBef>
            </a:pPr>
            <a:r>
              <a:rPr lang="en-029" altLang="en-US" sz="2400" dirty="0">
                <a:latin typeface="Arial" panose="020B0604020202020204" pitchFamily="34" charset="0"/>
                <a:ea typeface="ＭＳ Ｐゴシック" panose="020B0600070205080204" pitchFamily="34" charset="-128"/>
                <a:cs typeface="Arial" panose="020B0604020202020204" pitchFamily="34" charset="0"/>
              </a:rPr>
              <a:t>SIP is a free confidential service</a:t>
            </a:r>
          </a:p>
          <a:p>
            <a:pPr>
              <a:lnSpc>
                <a:spcPct val="100000"/>
              </a:lnSpc>
              <a:spcBef>
                <a:spcPts val="600"/>
              </a:spcBef>
            </a:pPr>
            <a:r>
              <a:rPr lang="en-029" altLang="en-US" sz="2400" dirty="0">
                <a:latin typeface="Arial" panose="020B0604020202020204" pitchFamily="34" charset="0"/>
                <a:ea typeface="ＭＳ Ｐゴシック" panose="020B0600070205080204" pitchFamily="34" charset="-128"/>
                <a:cs typeface="Arial" panose="020B0604020202020204" pitchFamily="34" charset="0"/>
              </a:rPr>
              <a:t>Independent of federal or local OSHA enforcement</a:t>
            </a:r>
          </a:p>
          <a:p>
            <a:pPr>
              <a:lnSpc>
                <a:spcPct val="100000"/>
              </a:lnSpc>
              <a:spcBef>
                <a:spcPts val="600"/>
              </a:spcBef>
            </a:pPr>
            <a:r>
              <a:rPr lang="en-029" altLang="en-US" sz="2400" dirty="0">
                <a:latin typeface="Arial" panose="020B0604020202020204" pitchFamily="34" charset="0"/>
                <a:ea typeface="ＭＳ Ｐゴシック" panose="020B0600070205080204" pitchFamily="34" charset="-128"/>
                <a:cs typeface="Arial" panose="020B0604020202020204" pitchFamily="34" charset="0"/>
              </a:rPr>
              <a:t>Professional consultants receive exact training as OSHA enforcement inspectors </a:t>
            </a:r>
          </a:p>
        </p:txBody>
      </p:sp>
      <p:sp>
        <p:nvSpPr>
          <p:cNvPr id="94212" name="Footer Placeholder 3">
            <a:extLst>
              <a:ext uri="{FF2B5EF4-FFF2-40B4-BE49-F238E27FC236}">
                <a16:creationId xmlns:a16="http://schemas.microsoft.com/office/drawing/2014/main" xmlns="" id="{5C700725-219B-4F4A-92E8-3942B9D662CB}"/>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34"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34"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34"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200">
              <a:solidFill>
                <a:srgbClr val="FFFFFF"/>
              </a:solidFill>
            </a:endParaRPr>
          </a:p>
        </p:txBody>
      </p:sp>
      <p:pic>
        <p:nvPicPr>
          <p:cNvPr id="94213" name="Picture 2">
            <a:extLst>
              <a:ext uri="{FF2B5EF4-FFF2-40B4-BE49-F238E27FC236}">
                <a16:creationId xmlns:a16="http://schemas.microsoft.com/office/drawing/2014/main" xmlns="" id="{F30DC60D-3B54-4124-B944-5D140A6C35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9900" y="3714750"/>
            <a:ext cx="22479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a:extLst>
              <a:ext uri="{FF2B5EF4-FFF2-40B4-BE49-F238E27FC236}">
                <a16:creationId xmlns:a16="http://schemas.microsoft.com/office/drawing/2014/main" xmlns="" id="{91138237-270B-4733-AFD2-90EFCA42EABE}"/>
              </a:ext>
            </a:extLst>
          </p:cNvPr>
          <p:cNvSpPr txBox="1">
            <a:spLocks noChangeArrowheads="1"/>
          </p:cNvSpPr>
          <p:nvPr/>
        </p:nvSpPr>
        <p:spPr bwMode="auto">
          <a:xfrm>
            <a:off x="107156" y="1350962"/>
            <a:ext cx="8929688"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9pPr>
          </a:lstStyle>
          <a:p>
            <a:pPr>
              <a:defRPr/>
            </a:pPr>
            <a:r>
              <a:rPr lang="en-US" altLang="en-US" dirty="0">
                <a:latin typeface="Arial" panose="020B0604020202020204" pitchFamily="34" charset="0"/>
              </a:rPr>
              <a:t>Regulated through </a:t>
            </a:r>
            <a:r>
              <a:rPr lang="en-029" dirty="0">
                <a:latin typeface="Arial" panose="020B0604020202020204" pitchFamily="34" charset="0"/>
              </a:rPr>
              <a:t>OSHA 21(d) Consultation Program, SIP </a:t>
            </a:r>
            <a:r>
              <a:rPr lang="en-US" altLang="en-US" dirty="0">
                <a:latin typeface="Arial" panose="020B0604020202020204" pitchFamily="34" charset="0"/>
              </a:rPr>
              <a:t>works with small, high-hazard employers to address the employer’s </a:t>
            </a:r>
            <a:r>
              <a:rPr lang="en-US" altLang="en-US" i="1" dirty="0">
                <a:effectLst>
                  <a:outerShdw blurRad="38100" dist="38100" dir="2700000" algn="tl">
                    <a:srgbClr val="000000">
                      <a:alpha val="43137"/>
                    </a:srgbClr>
                  </a:outerShdw>
                </a:effectLst>
                <a:latin typeface="Arial" panose="020B0604020202020204" pitchFamily="34" charset="0"/>
              </a:rPr>
              <a:t>overall safety </a:t>
            </a:r>
            <a:r>
              <a:rPr lang="en-US" altLang="en-US" dirty="0">
                <a:latin typeface="Arial" panose="020B0604020202020204" pitchFamily="34" charset="0"/>
              </a:rPr>
              <a:t>and </a:t>
            </a:r>
            <a:r>
              <a:rPr lang="en-US" altLang="en-US" i="1" dirty="0">
                <a:effectLst>
                  <a:outerShdw blurRad="38100" dist="38100" dir="2700000" algn="tl">
                    <a:srgbClr val="000000">
                      <a:alpha val="43137"/>
                    </a:srgbClr>
                  </a:outerShdw>
                </a:effectLst>
                <a:latin typeface="Arial" panose="020B0604020202020204" pitchFamily="34" charset="0"/>
              </a:rPr>
              <a:t>health management system </a:t>
            </a:r>
            <a:r>
              <a:rPr lang="en-US" altLang="en-US" dirty="0">
                <a:latin typeface="Arial" panose="020B0604020202020204" pitchFamily="34" charset="0"/>
              </a:rPr>
              <a:t>and to assist them in </a:t>
            </a:r>
            <a:r>
              <a:rPr lang="en-US" altLang="en-US" dirty="0">
                <a:effectLst>
                  <a:outerShdw blurRad="38100" dist="38100" dir="2700000" algn="tl">
                    <a:srgbClr val="000000">
                      <a:alpha val="43137"/>
                    </a:srgbClr>
                  </a:outerShdw>
                </a:effectLst>
                <a:latin typeface="Arial" panose="020B0604020202020204" pitchFamily="34" charset="0"/>
              </a:rPr>
              <a:t>ensuring a safe and healthful workplace for their employees</a:t>
            </a:r>
            <a:r>
              <a:rPr lang="en-US" altLang="en-US" dirty="0">
                <a:latin typeface="Arial" panose="020B0604020202020204" pitchFamily="34" charset="0"/>
              </a:rPr>
              <a:t>.</a:t>
            </a:r>
          </a:p>
          <a:p>
            <a:pPr>
              <a:defRPr/>
            </a:pPr>
            <a:endParaRPr lang="en-US" altLang="en-US" sz="1400" dirty="0"/>
          </a:p>
        </p:txBody>
      </p:sp>
      <p:sp>
        <p:nvSpPr>
          <p:cNvPr id="7" name="Rectangle 3">
            <a:extLst>
              <a:ext uri="{FF2B5EF4-FFF2-40B4-BE49-F238E27FC236}">
                <a16:creationId xmlns:a16="http://schemas.microsoft.com/office/drawing/2014/main" xmlns="" id="{BC318CD1-FC95-4711-9BAF-35AD03A1B2AD}"/>
              </a:ext>
            </a:extLst>
          </p:cNvPr>
          <p:cNvSpPr txBox="1">
            <a:spLocks noChangeArrowheads="1"/>
          </p:cNvSpPr>
          <p:nvPr/>
        </p:nvSpPr>
        <p:spPr bwMode="auto">
          <a:xfrm>
            <a:off x="1797843" y="3195525"/>
            <a:ext cx="6858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ts val="3000"/>
              </a:lnSpc>
              <a:spcBef>
                <a:spcPts val="1200"/>
              </a:spcBef>
              <a:spcAft>
                <a:spcPct val="0"/>
              </a:spcAft>
              <a:buClr>
                <a:schemeClr val="tx2"/>
              </a:buClr>
              <a:buFont typeface="Courier New" panose="02070309020205020404" pitchFamily="49" charset="0"/>
              <a:buChar char="o"/>
              <a:defRPr sz="2800">
                <a:solidFill>
                  <a:schemeClr val="tx1"/>
                </a:solidFill>
                <a:latin typeface="Arial"/>
                <a:ea typeface="ＭＳ Ｐゴシック" charset="-128"/>
                <a:cs typeface="Arial"/>
              </a:defRPr>
            </a:lvl1pPr>
            <a:lvl2pPr marL="573088" indent="-225425" algn="l" rtl="0" eaLnBrk="0" fontAlgn="base" hangingPunct="0">
              <a:lnSpc>
                <a:spcPts val="2600"/>
              </a:lnSpc>
              <a:spcBef>
                <a:spcPts val="600"/>
              </a:spcBef>
              <a:spcAft>
                <a:spcPct val="0"/>
              </a:spcAft>
              <a:buClr>
                <a:schemeClr val="tx2"/>
              </a:buClr>
              <a:buFont typeface="Arial" panose="020B0604020202020204" pitchFamily="34" charset="0"/>
              <a:buChar char="•"/>
              <a:defRPr sz="2400">
                <a:solidFill>
                  <a:schemeClr val="tx1"/>
                </a:solidFill>
                <a:latin typeface="Arial"/>
                <a:ea typeface="ＭＳ Ｐゴシック" charset="-128"/>
                <a:cs typeface="Arial"/>
              </a:defRPr>
            </a:lvl2pPr>
            <a:lvl3pPr marL="798513" indent="-225425" algn="l" rtl="0" eaLnBrk="0" fontAlgn="base" hangingPunct="0">
              <a:lnSpc>
                <a:spcPts val="2200"/>
              </a:lnSpc>
              <a:spcBef>
                <a:spcPts val="600"/>
              </a:spcBef>
              <a:spcAft>
                <a:spcPct val="0"/>
              </a:spcAft>
              <a:buClr>
                <a:schemeClr val="tx2"/>
              </a:buClr>
              <a:buFont typeface="Courier New" panose="02070309020205020404" pitchFamily="49" charset="0"/>
              <a:buChar char="o"/>
              <a:defRPr sz="2000">
                <a:solidFill>
                  <a:schemeClr val="tx1"/>
                </a:solidFill>
                <a:latin typeface="Arial"/>
                <a:ea typeface="ＭＳ Ｐゴシック" charset="-128"/>
                <a:cs typeface="Arial"/>
              </a:defRPr>
            </a:lvl3pPr>
            <a:lvl4pPr marL="1033463" indent="-179388" algn="l" rtl="0" eaLnBrk="0" fontAlgn="base" hangingPunct="0">
              <a:lnSpc>
                <a:spcPts val="2000"/>
              </a:lnSpc>
              <a:spcBef>
                <a:spcPts val="600"/>
              </a:spcBef>
              <a:spcAft>
                <a:spcPct val="0"/>
              </a:spcAft>
              <a:buClr>
                <a:schemeClr val="tx2"/>
              </a:buClr>
              <a:buFont typeface="Arial" panose="020B0604020202020204" pitchFamily="34" charset="0"/>
              <a:buChar char="•"/>
              <a:defRPr>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ＭＳ Ｐゴシック" charset="-128"/>
                <a:cs typeface="Arial"/>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eaLnBrk="1" hangingPunct="1">
              <a:buFont typeface="Wingdings" panose="05000000000000000000" pitchFamily="2" charset="2"/>
              <a:buChar char="Ø"/>
            </a:pPr>
            <a:r>
              <a:rPr kumimoji="0" lang="en-US" altLang="en-US" sz="2400" kern="0" dirty="0">
                <a:latin typeface="Arial" panose="020B0604020202020204" pitchFamily="34" charset="0"/>
                <a:ea typeface="ＭＳ Ｐゴシック" panose="020B0600070205080204" pitchFamily="34" charset="-128"/>
                <a:cs typeface="Arial" panose="020B0604020202020204" pitchFamily="34" charset="0"/>
              </a:rPr>
              <a:t>100% federally funded by OSHA</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xmlns="" id="{6EBC4CBD-5ABC-4B04-B41E-EB33BAD1BDD5}"/>
              </a:ext>
            </a:extLst>
          </p:cNvPr>
          <p:cNvSpPr>
            <a:spLocks noGrp="1"/>
          </p:cNvSpPr>
          <p:nvPr>
            <p:ph type="title"/>
          </p:nvPr>
        </p:nvSpPr>
        <p:spPr>
          <a:xfrm>
            <a:off x="1006475" y="274638"/>
            <a:ext cx="7680325" cy="1143000"/>
          </a:xfrm>
        </p:spPr>
        <p:txBody>
          <a:bodyPr/>
          <a:lstStyle/>
          <a:p>
            <a:r>
              <a:rPr lang="en-029" altLang="en-US">
                <a:latin typeface="Rockwell" panose="02060603020205020403" pitchFamily="18" charset="0"/>
                <a:ea typeface="ＭＳ Ｐゴシック" panose="020B0600070205080204" pitchFamily="34" charset="-128"/>
                <a:cs typeface="Rockwell" panose="02060603020205020403" pitchFamily="18" charset="0"/>
              </a:rPr>
              <a:t>Who is eligible?</a:t>
            </a:r>
          </a:p>
        </p:txBody>
      </p:sp>
      <p:sp>
        <p:nvSpPr>
          <p:cNvPr id="95235" name="Content Placeholder 2">
            <a:extLst>
              <a:ext uri="{FF2B5EF4-FFF2-40B4-BE49-F238E27FC236}">
                <a16:creationId xmlns:a16="http://schemas.microsoft.com/office/drawing/2014/main" xmlns="" id="{A20FDB71-D534-4C29-9F87-EA2B6738DF2C}"/>
              </a:ext>
            </a:extLst>
          </p:cNvPr>
          <p:cNvSpPr>
            <a:spLocks noGrp="1"/>
          </p:cNvSpPr>
          <p:nvPr>
            <p:ph idx="1"/>
          </p:nvPr>
        </p:nvSpPr>
        <p:spPr>
          <a:xfrm>
            <a:off x="457200" y="914400"/>
            <a:ext cx="8382000" cy="4010025"/>
          </a:xfrm>
        </p:spPr>
        <p:txBody>
          <a:bodyPr/>
          <a:lstStyle/>
          <a:p>
            <a:r>
              <a:rPr lang="en-029" altLang="en-US" dirty="0">
                <a:latin typeface="Arial" panose="020B0604020202020204" pitchFamily="34" charset="0"/>
                <a:ea typeface="ＭＳ Ｐゴシック" panose="020B0600070205080204" pitchFamily="34" charset="-128"/>
                <a:cs typeface="Arial" panose="020B0604020202020204" pitchFamily="34" charset="0"/>
              </a:rPr>
              <a:t>Private sector employers, non-profit, faith organizations with 500 or less employees; preferably in high hazard industries</a:t>
            </a:r>
          </a:p>
          <a:p>
            <a:r>
              <a:rPr lang="en-029" altLang="en-US" dirty="0">
                <a:latin typeface="Arial" panose="020B0604020202020204" pitchFamily="34" charset="0"/>
                <a:ea typeface="ＭＳ Ｐゴシック" panose="020B0600070205080204" pitchFamily="34" charset="-128"/>
                <a:cs typeface="Arial" panose="020B0604020202020204" pitchFamily="34" charset="0"/>
              </a:rPr>
              <a:t>We help any employer who wants to achieve a safe and healthy workplace for their employees</a:t>
            </a:r>
          </a:p>
          <a:p>
            <a:r>
              <a:rPr lang="en-029" altLang="en-US" dirty="0">
                <a:latin typeface="Arial" panose="020B0604020202020204" pitchFamily="34" charset="0"/>
                <a:ea typeface="ＭＳ Ｐゴシック" panose="020B0600070205080204" pitchFamily="34" charset="-128"/>
                <a:cs typeface="Arial" panose="020B0604020202020204" pitchFamily="34" charset="0"/>
              </a:rPr>
              <a:t>Some include:</a:t>
            </a:r>
          </a:p>
          <a:p>
            <a:pPr lvl="1">
              <a:lnSpc>
                <a:spcPct val="100000"/>
              </a:lnSpc>
            </a:pPr>
            <a:r>
              <a:rPr lang="en-029" altLang="en-US" sz="1800" dirty="0">
                <a:latin typeface="Arial" panose="020B0604020202020204" pitchFamily="34" charset="0"/>
                <a:ea typeface="ＭＳ Ｐゴシック" panose="020B0600070205080204" pitchFamily="34" charset="-128"/>
                <a:cs typeface="Arial" panose="020B0604020202020204" pitchFamily="34" charset="0"/>
              </a:rPr>
              <a:t>Construction</a:t>
            </a:r>
          </a:p>
          <a:p>
            <a:pPr lvl="1">
              <a:lnSpc>
                <a:spcPct val="100000"/>
              </a:lnSpc>
            </a:pPr>
            <a:r>
              <a:rPr lang="en-029" altLang="en-US" sz="1800" dirty="0">
                <a:latin typeface="Arial" panose="020B0604020202020204" pitchFamily="34" charset="0"/>
                <a:ea typeface="ＭＳ Ｐゴシック" panose="020B0600070205080204" pitchFamily="34" charset="-128"/>
                <a:cs typeface="Arial" panose="020B0604020202020204" pitchFamily="34" charset="0"/>
              </a:rPr>
              <a:t>Hotel and Tourism</a:t>
            </a:r>
          </a:p>
          <a:p>
            <a:pPr lvl="1">
              <a:lnSpc>
                <a:spcPct val="100000"/>
              </a:lnSpc>
            </a:pPr>
            <a:r>
              <a:rPr lang="en-029" altLang="en-US" sz="1800" dirty="0">
                <a:latin typeface="Arial" panose="020B0604020202020204" pitchFamily="34" charset="0"/>
                <a:ea typeface="ＭＳ Ｐゴシック" panose="020B0600070205080204" pitchFamily="34" charset="-128"/>
                <a:cs typeface="Arial" panose="020B0604020202020204" pitchFamily="34" charset="0"/>
              </a:rPr>
              <a:t>Medical and Dental offices</a:t>
            </a:r>
          </a:p>
          <a:p>
            <a:pPr lvl="1">
              <a:lnSpc>
                <a:spcPct val="100000"/>
              </a:lnSpc>
            </a:pPr>
            <a:r>
              <a:rPr lang="en-029" altLang="en-US" sz="1800" dirty="0">
                <a:latin typeface="Arial" panose="020B0604020202020204" pitchFamily="34" charset="0"/>
                <a:ea typeface="ＭＳ Ｐゴシック" panose="020B0600070205080204" pitchFamily="34" charset="-128"/>
                <a:cs typeface="Arial" panose="020B0604020202020204" pitchFamily="34" charset="0"/>
              </a:rPr>
              <a:t>Retail establishments</a:t>
            </a:r>
          </a:p>
          <a:p>
            <a:pPr lvl="1">
              <a:lnSpc>
                <a:spcPct val="100000"/>
              </a:lnSpc>
            </a:pPr>
            <a:r>
              <a:rPr lang="en-029" altLang="en-US" sz="1800" dirty="0">
                <a:latin typeface="Arial" panose="020B0604020202020204" pitchFamily="34" charset="0"/>
                <a:ea typeface="ＭＳ Ｐゴシック" panose="020B0600070205080204" pitchFamily="34" charset="-128"/>
                <a:cs typeface="Arial" panose="020B0604020202020204" pitchFamily="34" charset="0"/>
              </a:rPr>
              <a:t>Telecommunications</a:t>
            </a:r>
          </a:p>
          <a:p>
            <a:pPr lvl="1">
              <a:lnSpc>
                <a:spcPct val="100000"/>
              </a:lnSpc>
            </a:pPr>
            <a:r>
              <a:rPr lang="en-029" altLang="en-US" sz="1800" dirty="0">
                <a:latin typeface="Arial" panose="020B0604020202020204" pitchFamily="34" charset="0"/>
                <a:ea typeface="ＭＳ Ｐゴシック" panose="020B0600070205080204" pitchFamily="34" charset="-128"/>
                <a:cs typeface="Arial" panose="020B0604020202020204" pitchFamily="34" charset="0"/>
              </a:rPr>
              <a:t>Banking and Insurance</a:t>
            </a:r>
          </a:p>
          <a:p>
            <a:pPr lvl="1">
              <a:lnSpc>
                <a:spcPct val="100000"/>
              </a:lnSpc>
            </a:pPr>
            <a:r>
              <a:rPr lang="en-029" altLang="en-US" sz="1800" dirty="0">
                <a:latin typeface="Arial" panose="020B0604020202020204" pitchFamily="34" charset="0"/>
                <a:ea typeface="ＭＳ Ｐゴシック" panose="020B0600070205080204" pitchFamily="34" charset="-128"/>
                <a:cs typeface="Arial" panose="020B0604020202020204" pitchFamily="34" charset="0"/>
              </a:rPr>
              <a:t>Nursing Homes</a:t>
            </a:r>
          </a:p>
          <a:p>
            <a:pPr lvl="1"/>
            <a:endParaRPr lang="en-029" altLang="en-US" dirty="0">
              <a:latin typeface="Arial" panose="020B0604020202020204" pitchFamily="34" charset="0"/>
              <a:ea typeface="ＭＳ Ｐゴシック" panose="020B0600070205080204" pitchFamily="34" charset="-128"/>
              <a:cs typeface="Arial" panose="020B0604020202020204" pitchFamily="34" charset="0"/>
            </a:endParaRPr>
          </a:p>
          <a:p>
            <a:pPr lvl="1"/>
            <a:endParaRPr lang="en-029" altLang="en-US" dirty="0">
              <a:latin typeface="Arial" panose="020B0604020202020204" pitchFamily="34" charset="0"/>
              <a:ea typeface="ＭＳ Ｐゴシック" panose="020B0600070205080204" pitchFamily="34" charset="-128"/>
              <a:cs typeface="Arial" panose="020B0604020202020204" pitchFamily="34" charset="0"/>
            </a:endParaRPr>
          </a:p>
          <a:p>
            <a:pPr lvl="1"/>
            <a:endParaRPr lang="en-029"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029"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5236" name="Footer Placeholder 3">
            <a:extLst>
              <a:ext uri="{FF2B5EF4-FFF2-40B4-BE49-F238E27FC236}">
                <a16:creationId xmlns:a16="http://schemas.microsoft.com/office/drawing/2014/main" xmlns="" id="{5C1F21C3-78B5-4337-8D80-1707105C8444}"/>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ＭＳ Ｐゴシック" panose="020B0600070205080204" pitchFamily="34"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34"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34"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200">
              <a:solidFill>
                <a:srgbClr val="FFFFFF"/>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BF476F-3BD5-4C0B-ACB0-169374F4D45A}"/>
              </a:ext>
            </a:extLst>
          </p:cNvPr>
          <p:cNvSpPr>
            <a:spLocks noGrp="1"/>
          </p:cNvSpPr>
          <p:nvPr>
            <p:ph type="title"/>
          </p:nvPr>
        </p:nvSpPr>
        <p:spPr>
          <a:xfrm>
            <a:off x="381000" y="206376"/>
            <a:ext cx="7679803" cy="1143000"/>
          </a:xfrm>
        </p:spPr>
        <p:txBody>
          <a:bodyPr/>
          <a:lstStyle/>
          <a:p>
            <a:r>
              <a:rPr lang="en-US" dirty="0"/>
              <a:t>Emergency Preparedness</a:t>
            </a:r>
          </a:p>
        </p:txBody>
      </p:sp>
      <p:sp>
        <p:nvSpPr>
          <p:cNvPr id="3" name="Content Placeholder 2">
            <a:extLst>
              <a:ext uri="{FF2B5EF4-FFF2-40B4-BE49-F238E27FC236}">
                <a16:creationId xmlns:a16="http://schemas.microsoft.com/office/drawing/2014/main" xmlns="" id="{627AB2C6-9A0C-4F46-AE5E-E8C2FA7BB029}"/>
              </a:ext>
            </a:extLst>
          </p:cNvPr>
          <p:cNvSpPr>
            <a:spLocks noGrp="1"/>
          </p:cNvSpPr>
          <p:nvPr>
            <p:ph idx="1"/>
          </p:nvPr>
        </p:nvSpPr>
        <p:spPr>
          <a:xfrm>
            <a:off x="359229" y="1066800"/>
            <a:ext cx="8763000" cy="4010025"/>
          </a:xfrm>
        </p:spPr>
        <p:txBody>
          <a:bodyPr/>
          <a:lstStyle/>
          <a:p>
            <a:pPr marL="0" marR="0" indent="0">
              <a:lnSpc>
                <a:spcPct val="107000"/>
              </a:lnSpc>
              <a:spcBef>
                <a:spcPts val="0"/>
              </a:spcBef>
              <a:spcAft>
                <a:spcPts val="800"/>
              </a:spcAft>
              <a:buNone/>
            </a:pPr>
            <a:r>
              <a:rPr lang="en-US" sz="2600" dirty="0">
                <a:effectLst/>
                <a:latin typeface="Calibri" panose="020F0502020204030204" pitchFamily="34" charset="0"/>
                <a:ea typeface="Calibri" panose="020F0502020204030204" pitchFamily="34" charset="0"/>
                <a:cs typeface="Times New Roman" panose="02020603050405020304" pitchFamily="18" charset="0"/>
              </a:rPr>
              <a:t>We may think we are prepared for an emergency … But when one occurs, we engaged in responding which may mean that we may take incorrect decisions or make mistakes due to lack of training or knowledge.</a:t>
            </a:r>
          </a:p>
          <a:p>
            <a:pPr marL="0" marR="0" indent="0">
              <a:lnSpc>
                <a:spcPct val="107000"/>
              </a:lnSpc>
              <a:spcBef>
                <a:spcPts val="0"/>
              </a:spcBef>
              <a:spcAft>
                <a:spcPts val="800"/>
              </a:spcAft>
              <a:buNone/>
            </a:pPr>
            <a:r>
              <a:rPr lang="en-US" sz="26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Ask yourself..</a:t>
            </a:r>
          </a:p>
          <a:p>
            <a:pPr marL="342900" marR="0" lvl="0" indent="-342900">
              <a:lnSpc>
                <a:spcPct val="107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What are the types of emergency that can occur at my work area? At my working site or country?</a:t>
            </a:r>
          </a:p>
          <a:p>
            <a:pPr marL="342900" marR="0" lvl="0" indent="-342900">
              <a:lnSpc>
                <a:spcPct val="107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Am I prepare to intelligently and accurately respond?</a:t>
            </a:r>
          </a:p>
          <a:p>
            <a:pPr marL="342900" marR="0" lvl="0" indent="-342900">
              <a:lnSpc>
                <a:spcPct val="107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Do I know what my employer expects from me in the case of an emergency?</a:t>
            </a:r>
          </a:p>
          <a:p>
            <a:pPr marL="342900" marR="0" lvl="0" indent="-342900">
              <a:lnSpc>
                <a:spcPct val="107000"/>
              </a:lnSpc>
              <a:spcBef>
                <a:spcPts val="0"/>
              </a:spcBef>
              <a:spcAft>
                <a:spcPts val="80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Am I trained to respond accordingly?</a:t>
            </a:r>
          </a:p>
          <a:p>
            <a:endParaRPr lang="en-US" sz="2600" dirty="0"/>
          </a:p>
        </p:txBody>
      </p:sp>
      <p:sp>
        <p:nvSpPr>
          <p:cNvPr id="4" name="Footer Placeholder 3">
            <a:extLst>
              <a:ext uri="{FF2B5EF4-FFF2-40B4-BE49-F238E27FC236}">
                <a16:creationId xmlns:a16="http://schemas.microsoft.com/office/drawing/2014/main" xmlns="" id="{C1DFB2B8-5BFC-425D-9A51-B5E87AB5AAA8}"/>
              </a:ext>
            </a:extLst>
          </p:cNvPr>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48609863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1FB87A-3CA5-4359-95B1-9D075FF006DA}"/>
              </a:ext>
            </a:extLst>
          </p:cNvPr>
          <p:cNvSpPr>
            <a:spLocks noGrp="1"/>
          </p:cNvSpPr>
          <p:nvPr>
            <p:ph type="title"/>
          </p:nvPr>
        </p:nvSpPr>
        <p:spPr>
          <a:xfrm>
            <a:off x="854597" y="1295400"/>
            <a:ext cx="7679803" cy="1143000"/>
          </a:xfrm>
        </p:spPr>
        <p:txBody>
          <a:bodyPr/>
          <a:lstStyle/>
          <a:p>
            <a:pPr algn="ctr">
              <a:lnSpc>
                <a:spcPct val="100000"/>
              </a:lnSpc>
              <a:spcAft>
                <a:spcPts val="600"/>
              </a:spcAft>
            </a:pPr>
            <a:r>
              <a:rPr lang="en-US" sz="5400" i="1" dirty="0"/>
              <a:t>Do you know what OSHA expects from employers regarding Emergency plans?</a:t>
            </a:r>
          </a:p>
        </p:txBody>
      </p:sp>
      <p:sp>
        <p:nvSpPr>
          <p:cNvPr id="4" name="Footer Placeholder 3">
            <a:extLst>
              <a:ext uri="{FF2B5EF4-FFF2-40B4-BE49-F238E27FC236}">
                <a16:creationId xmlns:a16="http://schemas.microsoft.com/office/drawing/2014/main" xmlns="" id="{20D60D7D-BD36-4148-A7CF-B64A8C4217CA}"/>
              </a:ext>
            </a:extLst>
          </p:cNvPr>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2149082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HOTSPOTTYPE" val="NextSlide"/>
  <p:tag name="BRANCHTO" val="0"/>
</p:tagLst>
</file>

<file path=ppt/theme/theme1.xml><?xml version="1.0" encoding="utf-8"?>
<a:theme xmlns:a="http://schemas.openxmlformats.org/drawingml/2006/main" name="BWC Theme 2">
  <a:themeElements>
    <a:clrScheme name="BWC brand">
      <a:dk1>
        <a:sysClr val="windowText" lastClr="000000"/>
      </a:dk1>
      <a:lt1>
        <a:sysClr val="window" lastClr="FFFFFF"/>
      </a:lt1>
      <a:dk2>
        <a:srgbClr val="F46A1F"/>
      </a:dk2>
      <a:lt2>
        <a:srgbClr val="FFFFFF"/>
      </a:lt2>
      <a:accent1>
        <a:srgbClr val="7AABDE"/>
      </a:accent1>
      <a:accent2>
        <a:srgbClr val="969491"/>
      </a:accent2>
      <a:accent3>
        <a:srgbClr val="BAD408"/>
      </a:accent3>
      <a:accent4>
        <a:srgbClr val="CF142B"/>
      </a:accent4>
      <a:accent5>
        <a:srgbClr val="700017"/>
      </a:accent5>
      <a:accent6>
        <a:srgbClr val="968C8C"/>
      </a:accent6>
      <a:hlink>
        <a:srgbClr val="F46A1F"/>
      </a:hlink>
      <a:folHlink>
        <a:srgbClr val="F46A1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5.xml><?xml version="1.0" encoding="utf-8"?>
<a:theme xmlns:a="http://schemas.openxmlformats.org/drawingml/2006/main" name="1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2AC6F2B-5641-4525-B21B-A98EFA313D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BWC PowerPoint3.potx</Template>
  <TotalTime>12212</TotalTime>
  <Words>756</Words>
  <Application>Microsoft Office PowerPoint</Application>
  <PresentationFormat>On-screen Show (4:3)</PresentationFormat>
  <Paragraphs>121</Paragraphs>
  <Slides>16</Slides>
  <Notes>5</Notes>
  <HiddenSlides>0</HiddenSlides>
  <MMClips>0</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16</vt:i4>
      </vt:variant>
    </vt:vector>
  </HeadingPairs>
  <TitlesOfParts>
    <vt:vector size="38" baseType="lpstr">
      <vt:lpstr>ＭＳ Ｐゴシック</vt:lpstr>
      <vt:lpstr>Arial</vt:lpstr>
      <vt:lpstr>Baskerville Old Face</vt:lpstr>
      <vt:lpstr>Calibri</vt:lpstr>
      <vt:lpstr>Cambria</vt:lpstr>
      <vt:lpstr>Century Gothic</vt:lpstr>
      <vt:lpstr>Courier New</vt:lpstr>
      <vt:lpstr>Footlight MT Light</vt:lpstr>
      <vt:lpstr>Franklin Gothic Book</vt:lpstr>
      <vt:lpstr>Monotype Corsiva</vt:lpstr>
      <vt:lpstr>Roboto Bk</vt:lpstr>
      <vt:lpstr>Roboto Th</vt:lpstr>
      <vt:lpstr>Rockwell</vt:lpstr>
      <vt:lpstr>Symbol</vt:lpstr>
      <vt:lpstr>Times New Roman</vt:lpstr>
      <vt:lpstr>Wingdings</vt:lpstr>
      <vt:lpstr>Wingdings 3</vt:lpstr>
      <vt:lpstr>BWC Theme 2</vt:lpstr>
      <vt:lpstr>Office Theme</vt:lpstr>
      <vt:lpstr>1_Office Theme</vt:lpstr>
      <vt:lpstr>Slice</vt:lpstr>
      <vt:lpstr>1_Slice</vt:lpstr>
      <vt:lpstr>PowerPoint Presentation</vt:lpstr>
      <vt:lpstr>PowerPoint Presentation</vt:lpstr>
      <vt:lpstr>PowerPoint Presentation</vt:lpstr>
      <vt:lpstr>PowerPoint Presentation</vt:lpstr>
      <vt:lpstr>  </vt:lpstr>
      <vt:lpstr>What is Safety in Paradise? OSHA On-Site Consultation Program  </vt:lpstr>
      <vt:lpstr>Who is eligible?</vt:lpstr>
      <vt:lpstr>Emergency Preparedness</vt:lpstr>
      <vt:lpstr>Do you know what OSHA expects from employers regarding Emergency plans?</vt:lpstr>
      <vt:lpstr>Emergency Action Plan (EAP)</vt:lpstr>
      <vt:lpstr>Is my business prepare for an emergency, including Covid-19? Am I familiar with the OSHA standards to operate under a pandemic? </vt:lpstr>
      <vt:lpstr>Existing OSHA standards protect workers from exposure</vt:lpstr>
      <vt:lpstr>Do you know if your company is required to have a written EAP as established by OSHA? </vt:lpstr>
      <vt:lpstr>PowerPoint Presentation</vt:lpstr>
      <vt:lpstr>PowerPoint Presentation</vt:lpstr>
      <vt:lpstr>PowerPoint Presentation</vt:lpstr>
    </vt:vector>
  </TitlesOfParts>
  <Company>OBES - OSHA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 Onsite Consultation</dc:title>
  <dc:creator>Brillhart, Randall</dc:creator>
  <cp:lastModifiedBy>Shanell Petersen</cp:lastModifiedBy>
  <cp:revision>252</cp:revision>
  <cp:lastPrinted>2016-10-25T12:43:39Z</cp:lastPrinted>
  <dcterms:created xsi:type="dcterms:W3CDTF">2011-01-26T21:26:39Z</dcterms:created>
  <dcterms:modified xsi:type="dcterms:W3CDTF">2020-08-05T13:43:45Z</dcterms:modified>
</cp:coreProperties>
</file>